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713" r:id="rId4"/>
  </p:sldMasterIdLst>
  <p:notesMasterIdLst>
    <p:notesMasterId r:id="rId21"/>
  </p:notesMasterIdLst>
  <p:handoutMasterIdLst>
    <p:handoutMasterId r:id="rId22"/>
  </p:handoutMasterIdLst>
  <p:sldIdLst>
    <p:sldId id="390" r:id="rId5"/>
    <p:sldId id="385" r:id="rId6"/>
    <p:sldId id="386" r:id="rId7"/>
    <p:sldId id="372" r:id="rId8"/>
    <p:sldId id="387" r:id="rId9"/>
    <p:sldId id="383" r:id="rId10"/>
    <p:sldId id="389" r:id="rId11"/>
    <p:sldId id="388" r:id="rId12"/>
    <p:sldId id="382" r:id="rId13"/>
    <p:sldId id="379" r:id="rId14"/>
    <p:sldId id="375" r:id="rId15"/>
    <p:sldId id="380" r:id="rId16"/>
    <p:sldId id="378" r:id="rId17"/>
    <p:sldId id="384" r:id="rId18"/>
    <p:sldId id="391" r:id="rId19"/>
    <p:sldId id="392" r:id="rId20"/>
  </p:sldIdLst>
  <p:sldSz cx="9144000" cy="6858000" type="screen4x3"/>
  <p:notesSz cx="7019925" cy="9305925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2400" b="1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2400" b="1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2400" b="1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2400" b="1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384">
          <p15:clr>
            <a:srgbClr val="A4A3A4"/>
          </p15:clr>
        </p15:guide>
        <p15:guide id="3" orient="horz" pos="3519">
          <p15:clr>
            <a:srgbClr val="A4A3A4"/>
          </p15:clr>
        </p15:guide>
        <p15:guide id="4" pos="2880">
          <p15:clr>
            <a:srgbClr val="A4A3A4"/>
          </p15:clr>
        </p15:guide>
        <p15:guide id="5" pos="1920">
          <p15:clr>
            <a:srgbClr val="A4A3A4"/>
          </p15:clr>
        </p15:guide>
        <p15:guide id="6" pos="960">
          <p15:clr>
            <a:srgbClr val="A4A3A4"/>
          </p15:clr>
        </p15:guide>
        <p15:guide id="7" pos="3840">
          <p15:clr>
            <a:srgbClr val="A4A3A4"/>
          </p15:clr>
        </p15:guide>
        <p15:guide id="8" pos="4800">
          <p15:clr>
            <a:srgbClr val="A4A3A4"/>
          </p15:clr>
        </p15:guide>
        <p15:guide id="9" pos="17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FFCC"/>
    <a:srgbClr val="F8B8A6"/>
    <a:srgbClr val="CE0044"/>
    <a:srgbClr val="FF7C80"/>
    <a:srgbClr val="ACB9C2"/>
    <a:srgbClr val="BBC5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9762566-63BC-4BF3-A958-4D4991DA4F88}" v="10" dt="2025-07-07T11:35:57.18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89" autoAdjust="0"/>
    <p:restoredTop sz="94660"/>
  </p:normalViewPr>
  <p:slideViewPr>
    <p:cSldViewPr snapToGrid="0">
      <p:cViewPr varScale="1">
        <p:scale>
          <a:sx n="96" d="100"/>
          <a:sy n="96" d="100"/>
        </p:scale>
        <p:origin x="928" y="64"/>
      </p:cViewPr>
      <p:guideLst>
        <p:guide orient="horz" pos="2160"/>
        <p:guide orient="horz" pos="384"/>
        <p:guide orient="horz" pos="3519"/>
        <p:guide pos="2880"/>
        <p:guide pos="1920"/>
        <p:guide pos="960"/>
        <p:guide pos="3840"/>
        <p:guide pos="4800"/>
        <p:guide pos="17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arnett, D.R.S. (Deborah)" userId="c92f5f32-0e3c-4126-a89c-a34bb69ca471" providerId="ADAL" clId="{69E33232-7CE4-4E7C-81D9-439E80DF528E}"/>
    <pc:docChg chg="undo custSel addSld delSld modSld">
      <pc:chgData name="Barnett, D.R.S. (Deborah)" userId="c92f5f32-0e3c-4126-a89c-a34bb69ca471" providerId="ADAL" clId="{69E33232-7CE4-4E7C-81D9-439E80DF528E}" dt="2025-03-03T08:44:28.673" v="157" actId="20577"/>
      <pc:docMkLst>
        <pc:docMk/>
      </pc:docMkLst>
      <pc:sldChg chg="modSp mod">
        <pc:chgData name="Barnett, D.R.S. (Deborah)" userId="c92f5f32-0e3c-4126-a89c-a34bb69ca471" providerId="ADAL" clId="{69E33232-7CE4-4E7C-81D9-439E80DF528E}" dt="2025-03-03T08:44:28.673" v="157" actId="20577"/>
        <pc:sldMkLst>
          <pc:docMk/>
          <pc:sldMk cId="770482316" sldId="372"/>
        </pc:sldMkLst>
        <pc:spChg chg="mod">
          <ac:chgData name="Barnett, D.R.S. (Deborah)" userId="c92f5f32-0e3c-4126-a89c-a34bb69ca471" providerId="ADAL" clId="{69E33232-7CE4-4E7C-81D9-439E80DF528E}" dt="2025-03-03T07:59:06.521" v="153" actId="20577"/>
          <ac:spMkLst>
            <pc:docMk/>
            <pc:sldMk cId="770482316" sldId="372"/>
            <ac:spMk id="4" creationId="{2C25DEA3-F2F7-0DE6-7373-2EBB876C009D}"/>
          </ac:spMkLst>
        </pc:spChg>
        <pc:spChg chg="mod">
          <ac:chgData name="Barnett, D.R.S. (Deborah)" userId="c92f5f32-0e3c-4126-a89c-a34bb69ca471" providerId="ADAL" clId="{69E33232-7CE4-4E7C-81D9-439E80DF528E}" dt="2025-03-03T07:57:12.938" v="125" actId="20577"/>
          <ac:spMkLst>
            <pc:docMk/>
            <pc:sldMk cId="770482316" sldId="372"/>
            <ac:spMk id="6" creationId="{41C350CE-F8E8-29CB-2743-4C7303B7C741}"/>
          </ac:spMkLst>
        </pc:spChg>
        <pc:spChg chg="mod">
          <ac:chgData name="Barnett, D.R.S. (Deborah)" userId="c92f5f32-0e3c-4126-a89c-a34bb69ca471" providerId="ADAL" clId="{69E33232-7CE4-4E7C-81D9-439E80DF528E}" dt="2025-03-03T08:44:28.673" v="157" actId="20577"/>
          <ac:spMkLst>
            <pc:docMk/>
            <pc:sldMk cId="770482316" sldId="372"/>
            <ac:spMk id="14" creationId="{875F5D5F-68FF-E42B-4C85-5A0CC2189A54}"/>
          </ac:spMkLst>
        </pc:spChg>
      </pc:sldChg>
      <pc:sldChg chg="modSp mod">
        <pc:chgData name="Barnett, D.R.S. (Deborah)" userId="c92f5f32-0e3c-4126-a89c-a34bb69ca471" providerId="ADAL" clId="{69E33232-7CE4-4E7C-81D9-439E80DF528E}" dt="2025-02-19T15:41:47.281" v="48" actId="20577"/>
        <pc:sldMkLst>
          <pc:docMk/>
          <pc:sldMk cId="2724076690" sldId="382"/>
        </pc:sldMkLst>
        <pc:graphicFrameChg chg="mod modGraphic">
          <ac:chgData name="Barnett, D.R.S. (Deborah)" userId="c92f5f32-0e3c-4126-a89c-a34bb69ca471" providerId="ADAL" clId="{69E33232-7CE4-4E7C-81D9-439E80DF528E}" dt="2025-02-19T15:41:47.281" v="48" actId="20577"/>
          <ac:graphicFrameMkLst>
            <pc:docMk/>
            <pc:sldMk cId="2724076690" sldId="382"/>
            <ac:graphicFrameMk id="9" creationId="{21941103-BEDC-E0D6-6731-84575C0521F6}"/>
          </ac:graphicFrameMkLst>
        </pc:graphicFrameChg>
      </pc:sldChg>
      <pc:sldChg chg="new del">
        <pc:chgData name="Barnett, D.R.S. (Deborah)" userId="c92f5f32-0e3c-4126-a89c-a34bb69ca471" providerId="ADAL" clId="{69E33232-7CE4-4E7C-81D9-439E80DF528E}" dt="2025-03-03T07:59:10.337" v="154" actId="47"/>
        <pc:sldMkLst>
          <pc:docMk/>
          <pc:sldMk cId="1375113249" sldId="388"/>
        </pc:sldMkLst>
      </pc:sldChg>
    </pc:docChg>
  </pc:docChgLst>
  <pc:docChgLst>
    <pc:chgData name="Barnett, D.R.S. (Deborah)" userId="c92f5f32-0e3c-4126-a89c-a34bb69ca471" providerId="ADAL" clId="{69762566-63BC-4BF3-A958-4D4991DA4F88}"/>
    <pc:docChg chg="undo custSel addSld delSld modSld sldOrd">
      <pc:chgData name="Barnett, D.R.S. (Deborah)" userId="c92f5f32-0e3c-4126-a89c-a34bb69ca471" providerId="ADAL" clId="{69762566-63BC-4BF3-A958-4D4991DA4F88}" dt="2025-07-07T11:36:07.181" v="555" actId="20577"/>
      <pc:docMkLst>
        <pc:docMk/>
      </pc:docMkLst>
      <pc:sldChg chg="modSp mod">
        <pc:chgData name="Barnett, D.R.S. (Deborah)" userId="c92f5f32-0e3c-4126-a89c-a34bb69ca471" providerId="ADAL" clId="{69762566-63BC-4BF3-A958-4D4991DA4F88}" dt="2025-07-07T09:10:42.271" v="464" actId="20577"/>
        <pc:sldMkLst>
          <pc:docMk/>
          <pc:sldMk cId="770482316" sldId="372"/>
        </pc:sldMkLst>
        <pc:spChg chg="mod">
          <ac:chgData name="Barnett, D.R.S. (Deborah)" userId="c92f5f32-0e3c-4126-a89c-a34bb69ca471" providerId="ADAL" clId="{69762566-63BC-4BF3-A958-4D4991DA4F88}" dt="2025-07-07T08:41:36.663" v="200" actId="20577"/>
          <ac:spMkLst>
            <pc:docMk/>
            <pc:sldMk cId="770482316" sldId="372"/>
            <ac:spMk id="4" creationId="{2C25DEA3-F2F7-0DE6-7373-2EBB876C009D}"/>
          </ac:spMkLst>
        </pc:spChg>
        <pc:spChg chg="mod">
          <ac:chgData name="Barnett, D.R.S. (Deborah)" userId="c92f5f32-0e3c-4126-a89c-a34bb69ca471" providerId="ADAL" clId="{69762566-63BC-4BF3-A958-4D4991DA4F88}" dt="2025-07-07T09:10:42.271" v="464" actId="20577"/>
          <ac:spMkLst>
            <pc:docMk/>
            <pc:sldMk cId="770482316" sldId="372"/>
            <ac:spMk id="9" creationId="{36CAA080-861D-795A-8DAD-5A3E492B590A}"/>
          </ac:spMkLst>
        </pc:spChg>
      </pc:sldChg>
      <pc:sldChg chg="ord">
        <pc:chgData name="Barnett, D.R.S. (Deborah)" userId="c92f5f32-0e3c-4126-a89c-a34bb69ca471" providerId="ADAL" clId="{69762566-63BC-4BF3-A958-4D4991DA4F88}" dt="2025-07-07T08:51:24.532" v="285"/>
        <pc:sldMkLst>
          <pc:docMk/>
          <pc:sldMk cId="2384975201" sldId="383"/>
        </pc:sldMkLst>
      </pc:sldChg>
      <pc:sldChg chg="modSp mod">
        <pc:chgData name="Barnett, D.R.S. (Deborah)" userId="c92f5f32-0e3c-4126-a89c-a34bb69ca471" providerId="ADAL" clId="{69762566-63BC-4BF3-A958-4D4991DA4F88}" dt="2025-07-07T11:35:22.122" v="527" actId="20577"/>
        <pc:sldMkLst>
          <pc:docMk/>
          <pc:sldMk cId="2648970203" sldId="384"/>
        </pc:sldMkLst>
        <pc:spChg chg="mod">
          <ac:chgData name="Barnett, D.R.S. (Deborah)" userId="c92f5f32-0e3c-4126-a89c-a34bb69ca471" providerId="ADAL" clId="{69762566-63BC-4BF3-A958-4D4991DA4F88}" dt="2025-07-07T09:16:08.627" v="479" actId="20577"/>
          <ac:spMkLst>
            <pc:docMk/>
            <pc:sldMk cId="2648970203" sldId="384"/>
            <ac:spMk id="7" creationId="{7E902F88-A50F-1D9C-39E2-F8D8D79D88D5}"/>
          </ac:spMkLst>
        </pc:spChg>
        <pc:spChg chg="mod">
          <ac:chgData name="Barnett, D.R.S. (Deborah)" userId="c92f5f32-0e3c-4126-a89c-a34bb69ca471" providerId="ADAL" clId="{69762566-63BC-4BF3-A958-4D4991DA4F88}" dt="2025-07-07T11:35:22.122" v="527" actId="20577"/>
          <ac:spMkLst>
            <pc:docMk/>
            <pc:sldMk cId="2648970203" sldId="384"/>
            <ac:spMk id="8" creationId="{A836BC3C-5090-8554-A283-89FD55F44EAF}"/>
          </ac:spMkLst>
        </pc:spChg>
      </pc:sldChg>
      <pc:sldChg chg="del">
        <pc:chgData name="Barnett, D.R.S. (Deborah)" userId="c92f5f32-0e3c-4126-a89c-a34bb69ca471" providerId="ADAL" clId="{69762566-63BC-4BF3-A958-4D4991DA4F88}" dt="2025-07-02T15:16:46.204" v="1" actId="47"/>
        <pc:sldMkLst>
          <pc:docMk/>
          <pc:sldMk cId="3221973465" sldId="386"/>
        </pc:sldMkLst>
      </pc:sldChg>
      <pc:sldChg chg="new del">
        <pc:chgData name="Barnett, D.R.S. (Deborah)" userId="c92f5f32-0e3c-4126-a89c-a34bb69ca471" providerId="ADAL" clId="{69762566-63BC-4BF3-A958-4D4991DA4F88}" dt="2025-07-02T15:17:00.438" v="3" actId="680"/>
        <pc:sldMkLst>
          <pc:docMk/>
          <pc:sldMk cId="3339043072" sldId="386"/>
        </pc:sldMkLst>
      </pc:sldChg>
      <pc:sldChg chg="addSp delSp modSp new mod ord modClrScheme chgLayout">
        <pc:chgData name="Barnett, D.R.S. (Deborah)" userId="c92f5f32-0e3c-4126-a89c-a34bb69ca471" providerId="ADAL" clId="{69762566-63BC-4BF3-A958-4D4991DA4F88}" dt="2025-07-07T08:49:54.872" v="258" actId="20577"/>
        <pc:sldMkLst>
          <pc:docMk/>
          <pc:sldMk cId="3870597641" sldId="386"/>
        </pc:sldMkLst>
        <pc:spChg chg="del mod ord">
          <ac:chgData name="Barnett, D.R.S. (Deborah)" userId="c92f5f32-0e3c-4126-a89c-a34bb69ca471" providerId="ADAL" clId="{69762566-63BC-4BF3-A958-4D4991DA4F88}" dt="2025-07-02T15:17:24.830" v="5" actId="700"/>
          <ac:spMkLst>
            <pc:docMk/>
            <pc:sldMk cId="3870597641" sldId="386"/>
            <ac:spMk id="2" creationId="{022F30EB-D693-879E-F552-632BBE649F39}"/>
          </ac:spMkLst>
        </pc:spChg>
        <pc:spChg chg="del">
          <ac:chgData name="Barnett, D.R.S. (Deborah)" userId="c92f5f32-0e3c-4126-a89c-a34bb69ca471" providerId="ADAL" clId="{69762566-63BC-4BF3-A958-4D4991DA4F88}" dt="2025-07-02T15:17:24.830" v="5" actId="700"/>
          <ac:spMkLst>
            <pc:docMk/>
            <pc:sldMk cId="3870597641" sldId="386"/>
            <ac:spMk id="3" creationId="{4D2FDB86-090C-4A76-48D5-94676574CB31}"/>
          </ac:spMkLst>
        </pc:spChg>
        <pc:spChg chg="del mod ord">
          <ac:chgData name="Barnett, D.R.S. (Deborah)" userId="c92f5f32-0e3c-4126-a89c-a34bb69ca471" providerId="ADAL" clId="{69762566-63BC-4BF3-A958-4D4991DA4F88}" dt="2025-07-02T15:17:24.830" v="5" actId="700"/>
          <ac:spMkLst>
            <pc:docMk/>
            <pc:sldMk cId="3870597641" sldId="386"/>
            <ac:spMk id="4" creationId="{F848B973-54E2-835D-604E-FAB65181DAC9}"/>
          </ac:spMkLst>
        </pc:spChg>
        <pc:spChg chg="del">
          <ac:chgData name="Barnett, D.R.S. (Deborah)" userId="c92f5f32-0e3c-4126-a89c-a34bb69ca471" providerId="ADAL" clId="{69762566-63BC-4BF3-A958-4D4991DA4F88}" dt="2025-07-02T15:17:24.830" v="5" actId="700"/>
          <ac:spMkLst>
            <pc:docMk/>
            <pc:sldMk cId="3870597641" sldId="386"/>
            <ac:spMk id="5" creationId="{736AC325-A0F7-4598-EC0C-FA524A512C52}"/>
          </ac:spMkLst>
        </pc:spChg>
        <pc:spChg chg="del">
          <ac:chgData name="Barnett, D.R.S. (Deborah)" userId="c92f5f32-0e3c-4126-a89c-a34bb69ca471" providerId="ADAL" clId="{69762566-63BC-4BF3-A958-4D4991DA4F88}" dt="2025-07-02T15:17:24.830" v="5" actId="700"/>
          <ac:spMkLst>
            <pc:docMk/>
            <pc:sldMk cId="3870597641" sldId="386"/>
            <ac:spMk id="6" creationId="{36DFA782-728C-8CD5-275F-E81F95AA495A}"/>
          </ac:spMkLst>
        </pc:spChg>
        <pc:spChg chg="add mod ord">
          <ac:chgData name="Barnett, D.R.S. (Deborah)" userId="c92f5f32-0e3c-4126-a89c-a34bb69ca471" providerId="ADAL" clId="{69762566-63BC-4BF3-A958-4D4991DA4F88}" dt="2025-07-02T15:17:34.768" v="13" actId="20577"/>
          <ac:spMkLst>
            <pc:docMk/>
            <pc:sldMk cId="3870597641" sldId="386"/>
            <ac:spMk id="7" creationId="{41FF0D54-6121-EF84-3FC6-25F241DEDA74}"/>
          </ac:spMkLst>
        </pc:spChg>
        <pc:spChg chg="add mod ord">
          <ac:chgData name="Barnett, D.R.S. (Deborah)" userId="c92f5f32-0e3c-4126-a89c-a34bb69ca471" providerId="ADAL" clId="{69762566-63BC-4BF3-A958-4D4991DA4F88}" dt="2025-07-07T08:49:54.872" v="258" actId="20577"/>
          <ac:spMkLst>
            <pc:docMk/>
            <pc:sldMk cId="3870597641" sldId="386"/>
            <ac:spMk id="8" creationId="{29512FEC-D09D-6EF4-AF55-A4A33059F330}"/>
          </ac:spMkLst>
        </pc:spChg>
      </pc:sldChg>
      <pc:sldChg chg="del">
        <pc:chgData name="Barnett, D.R.S. (Deborah)" userId="c92f5f32-0e3c-4126-a89c-a34bb69ca471" providerId="ADAL" clId="{69762566-63BC-4BF3-A958-4D4991DA4F88}" dt="2025-07-02T15:16:37.162" v="0" actId="47"/>
        <pc:sldMkLst>
          <pc:docMk/>
          <pc:sldMk cId="1224846148" sldId="387"/>
        </pc:sldMkLst>
      </pc:sldChg>
      <pc:sldChg chg="addSp delSp modSp new mod modClrScheme chgLayout">
        <pc:chgData name="Barnett, D.R.S. (Deborah)" userId="c92f5f32-0e3c-4126-a89c-a34bb69ca471" providerId="ADAL" clId="{69762566-63BC-4BF3-A958-4D4991DA4F88}" dt="2025-07-07T08:46:11.730" v="251" actId="20577"/>
        <pc:sldMkLst>
          <pc:docMk/>
          <pc:sldMk cId="1410006895" sldId="387"/>
        </pc:sldMkLst>
        <pc:spChg chg="del mod ord">
          <ac:chgData name="Barnett, D.R.S. (Deborah)" userId="c92f5f32-0e3c-4126-a89c-a34bb69ca471" providerId="ADAL" clId="{69762566-63BC-4BF3-A958-4D4991DA4F88}" dt="2025-07-02T15:27:40.145" v="194" actId="700"/>
          <ac:spMkLst>
            <pc:docMk/>
            <pc:sldMk cId="1410006895" sldId="387"/>
            <ac:spMk id="2" creationId="{D14BB625-B161-619D-DA1E-B4616C1E51E8}"/>
          </ac:spMkLst>
        </pc:spChg>
        <pc:spChg chg="del">
          <ac:chgData name="Barnett, D.R.S. (Deborah)" userId="c92f5f32-0e3c-4126-a89c-a34bb69ca471" providerId="ADAL" clId="{69762566-63BC-4BF3-A958-4D4991DA4F88}" dt="2025-07-02T15:27:40.145" v="194" actId="700"/>
          <ac:spMkLst>
            <pc:docMk/>
            <pc:sldMk cId="1410006895" sldId="387"/>
            <ac:spMk id="3" creationId="{726715C6-5C6D-E514-3F79-AE344EB5DDBE}"/>
          </ac:spMkLst>
        </pc:spChg>
        <pc:spChg chg="del mod ord">
          <ac:chgData name="Barnett, D.R.S. (Deborah)" userId="c92f5f32-0e3c-4126-a89c-a34bb69ca471" providerId="ADAL" clId="{69762566-63BC-4BF3-A958-4D4991DA4F88}" dt="2025-07-02T15:27:40.145" v="194" actId="700"/>
          <ac:spMkLst>
            <pc:docMk/>
            <pc:sldMk cId="1410006895" sldId="387"/>
            <ac:spMk id="4" creationId="{06D56644-3E1F-EBD9-AD74-35605DC25434}"/>
          </ac:spMkLst>
        </pc:spChg>
        <pc:spChg chg="del">
          <ac:chgData name="Barnett, D.R.S. (Deborah)" userId="c92f5f32-0e3c-4126-a89c-a34bb69ca471" providerId="ADAL" clId="{69762566-63BC-4BF3-A958-4D4991DA4F88}" dt="2025-07-02T15:27:40.145" v="194" actId="700"/>
          <ac:spMkLst>
            <pc:docMk/>
            <pc:sldMk cId="1410006895" sldId="387"/>
            <ac:spMk id="5" creationId="{0B600068-AE49-0BAF-0C3F-E294BBC4A289}"/>
          </ac:spMkLst>
        </pc:spChg>
        <pc:spChg chg="del">
          <ac:chgData name="Barnett, D.R.S. (Deborah)" userId="c92f5f32-0e3c-4126-a89c-a34bb69ca471" providerId="ADAL" clId="{69762566-63BC-4BF3-A958-4D4991DA4F88}" dt="2025-07-02T15:27:40.145" v="194" actId="700"/>
          <ac:spMkLst>
            <pc:docMk/>
            <pc:sldMk cId="1410006895" sldId="387"/>
            <ac:spMk id="6" creationId="{2D71A563-38D7-B808-2A50-E393E03DE794}"/>
          </ac:spMkLst>
        </pc:spChg>
        <pc:spChg chg="add del mod ord">
          <ac:chgData name="Barnett, D.R.S. (Deborah)" userId="c92f5f32-0e3c-4126-a89c-a34bb69ca471" providerId="ADAL" clId="{69762566-63BC-4BF3-A958-4D4991DA4F88}" dt="2025-07-07T08:45:47.251" v="204" actId="26606"/>
          <ac:spMkLst>
            <pc:docMk/>
            <pc:sldMk cId="1410006895" sldId="387"/>
            <ac:spMk id="7" creationId="{1B3C3FF1-F3F3-D6E9-539C-01FA77A2872E}"/>
          </ac:spMkLst>
        </pc:spChg>
        <pc:spChg chg="add del mod ord">
          <ac:chgData name="Barnett, D.R.S. (Deborah)" userId="c92f5f32-0e3c-4126-a89c-a34bb69ca471" providerId="ADAL" clId="{69762566-63BC-4BF3-A958-4D4991DA4F88}" dt="2025-07-07T08:45:43.014" v="203" actId="22"/>
          <ac:spMkLst>
            <pc:docMk/>
            <pc:sldMk cId="1410006895" sldId="387"/>
            <ac:spMk id="8" creationId="{C3A12F86-31BC-A8FC-3E2D-1DDAA18BEA87}"/>
          </ac:spMkLst>
        </pc:spChg>
        <pc:spChg chg="add mod">
          <ac:chgData name="Barnett, D.R.S. (Deborah)" userId="c92f5f32-0e3c-4126-a89c-a34bb69ca471" providerId="ADAL" clId="{69762566-63BC-4BF3-A958-4D4991DA4F88}" dt="2025-07-07T08:46:11.730" v="251" actId="20577"/>
          <ac:spMkLst>
            <pc:docMk/>
            <pc:sldMk cId="1410006895" sldId="387"/>
            <ac:spMk id="12" creationId="{1D3311B1-6E45-CDDC-80B2-07D08F0EE945}"/>
          </ac:spMkLst>
        </pc:spChg>
        <pc:picChg chg="add del">
          <ac:chgData name="Barnett, D.R.S. (Deborah)" userId="c92f5f32-0e3c-4126-a89c-a34bb69ca471" providerId="ADAL" clId="{69762566-63BC-4BF3-A958-4D4991DA4F88}" dt="2025-07-07T08:45:40.621" v="202" actId="22"/>
          <ac:picMkLst>
            <pc:docMk/>
            <pc:sldMk cId="1410006895" sldId="387"/>
            <ac:picMk id="3" creationId="{24A1386F-DF9E-EFBA-8D24-31D3D1523CC4}"/>
          </ac:picMkLst>
        </pc:picChg>
        <pc:picChg chg="add mod ord">
          <ac:chgData name="Barnett, D.R.S. (Deborah)" userId="c92f5f32-0e3c-4126-a89c-a34bb69ca471" providerId="ADAL" clId="{69762566-63BC-4BF3-A958-4D4991DA4F88}" dt="2025-07-07T08:45:47.251" v="204" actId="26606"/>
          <ac:picMkLst>
            <pc:docMk/>
            <pc:sldMk cId="1410006895" sldId="387"/>
            <ac:picMk id="5" creationId="{CCB5052B-02B5-CF74-3168-34EF1105FB66}"/>
          </ac:picMkLst>
        </pc:picChg>
      </pc:sldChg>
      <pc:sldChg chg="addSp modSp add mod">
        <pc:chgData name="Barnett, D.R.S. (Deborah)" userId="c92f5f32-0e3c-4126-a89c-a34bb69ca471" providerId="ADAL" clId="{69762566-63BC-4BF3-A958-4D4991DA4F88}" dt="2025-07-07T09:13:37.648" v="477" actId="20577"/>
        <pc:sldMkLst>
          <pc:docMk/>
          <pc:sldMk cId="2435915620" sldId="388"/>
        </pc:sldMkLst>
        <pc:spChg chg="mod">
          <ac:chgData name="Barnett, D.R.S. (Deborah)" userId="c92f5f32-0e3c-4126-a89c-a34bb69ca471" providerId="ADAL" clId="{69762566-63BC-4BF3-A958-4D4991DA4F88}" dt="2025-07-07T09:13:37.648" v="477" actId="20577"/>
          <ac:spMkLst>
            <pc:docMk/>
            <pc:sldMk cId="2435915620" sldId="388"/>
            <ac:spMk id="2" creationId="{64C3CE9C-A81D-F709-8617-5A3AFFFACA1D}"/>
          </ac:spMkLst>
        </pc:spChg>
        <pc:spChg chg="add mod">
          <ac:chgData name="Barnett, D.R.S. (Deborah)" userId="c92f5f32-0e3c-4126-a89c-a34bb69ca471" providerId="ADAL" clId="{69762566-63BC-4BF3-A958-4D4991DA4F88}" dt="2025-07-07T09:12:51.193" v="466"/>
          <ac:spMkLst>
            <pc:docMk/>
            <pc:sldMk cId="2435915620" sldId="388"/>
            <ac:spMk id="3" creationId="{5F676DF9-1ECB-5612-1229-29C87C4D81F9}"/>
          </ac:spMkLst>
        </pc:spChg>
        <pc:spChg chg="add">
          <ac:chgData name="Barnett, D.R.S. (Deborah)" userId="c92f5f32-0e3c-4126-a89c-a34bb69ca471" providerId="ADAL" clId="{69762566-63BC-4BF3-A958-4D4991DA4F88}" dt="2025-07-07T09:13:03.451" v="467"/>
          <ac:spMkLst>
            <pc:docMk/>
            <pc:sldMk cId="2435915620" sldId="388"/>
            <ac:spMk id="4" creationId="{DE70AA24-DEDA-0972-EDB2-5143BB5D1AFA}"/>
          </ac:spMkLst>
        </pc:spChg>
        <pc:spChg chg="mod">
          <ac:chgData name="Barnett, D.R.S. (Deborah)" userId="c92f5f32-0e3c-4126-a89c-a34bb69ca471" providerId="ADAL" clId="{69762566-63BC-4BF3-A958-4D4991DA4F88}" dt="2025-07-07T09:13:22.298" v="474" actId="113"/>
          <ac:spMkLst>
            <pc:docMk/>
            <pc:sldMk cId="2435915620" sldId="388"/>
            <ac:spMk id="7" creationId="{7B605677-A310-7AD0-36C4-4C9FF4F0C511}"/>
          </ac:spMkLst>
        </pc:spChg>
      </pc:sldChg>
      <pc:sldChg chg="modSp new mod">
        <pc:chgData name="Barnett, D.R.S. (Deborah)" userId="c92f5f32-0e3c-4126-a89c-a34bb69ca471" providerId="ADAL" clId="{69762566-63BC-4BF3-A958-4D4991DA4F88}" dt="2025-07-07T09:06:11.803" v="321" actId="20577"/>
        <pc:sldMkLst>
          <pc:docMk/>
          <pc:sldMk cId="3490634275" sldId="389"/>
        </pc:sldMkLst>
        <pc:spChg chg="mod">
          <ac:chgData name="Barnett, D.R.S. (Deborah)" userId="c92f5f32-0e3c-4126-a89c-a34bb69ca471" providerId="ADAL" clId="{69762566-63BC-4BF3-A958-4D4991DA4F88}" dt="2025-07-07T09:06:11.803" v="321" actId="20577"/>
          <ac:spMkLst>
            <pc:docMk/>
            <pc:sldMk cId="3490634275" sldId="389"/>
            <ac:spMk id="2" creationId="{ED2A38CB-3E3B-1FED-A377-7F8FD24C6E2E}"/>
          </ac:spMkLst>
        </pc:spChg>
        <pc:spChg chg="mod">
          <ac:chgData name="Barnett, D.R.S. (Deborah)" userId="c92f5f32-0e3c-4126-a89c-a34bb69ca471" providerId="ADAL" clId="{69762566-63BC-4BF3-A958-4D4991DA4F88}" dt="2025-07-07T09:06:00.037" v="296" actId="20577"/>
          <ac:spMkLst>
            <pc:docMk/>
            <pc:sldMk cId="3490634275" sldId="389"/>
            <ac:spMk id="3" creationId="{A52B271D-CC7E-D053-26DE-B456062D24E9}"/>
          </ac:spMkLst>
        </pc:spChg>
      </pc:sldChg>
      <pc:sldChg chg="addSp delSp modSp new mod ord modClrScheme chgLayout">
        <pc:chgData name="Barnett, D.R.S. (Deborah)" userId="c92f5f32-0e3c-4126-a89c-a34bb69ca471" providerId="ADAL" clId="{69762566-63BC-4BF3-A958-4D4991DA4F88}" dt="2025-07-07T09:09:14.432" v="372" actId="20577"/>
        <pc:sldMkLst>
          <pc:docMk/>
          <pc:sldMk cId="2468537083" sldId="390"/>
        </pc:sldMkLst>
        <pc:spChg chg="del mod ord">
          <ac:chgData name="Barnett, D.R.S. (Deborah)" userId="c92f5f32-0e3c-4126-a89c-a34bb69ca471" providerId="ADAL" clId="{69762566-63BC-4BF3-A958-4D4991DA4F88}" dt="2025-07-07T09:06:58.130" v="325" actId="700"/>
          <ac:spMkLst>
            <pc:docMk/>
            <pc:sldMk cId="2468537083" sldId="390"/>
            <ac:spMk id="2" creationId="{DF4B7B38-C148-535C-7DCE-2AE6215D5543}"/>
          </ac:spMkLst>
        </pc:spChg>
        <pc:spChg chg="del mod ord">
          <ac:chgData name="Barnett, D.R.S. (Deborah)" userId="c92f5f32-0e3c-4126-a89c-a34bb69ca471" providerId="ADAL" clId="{69762566-63BC-4BF3-A958-4D4991DA4F88}" dt="2025-07-07T09:06:58.130" v="325" actId="700"/>
          <ac:spMkLst>
            <pc:docMk/>
            <pc:sldMk cId="2468537083" sldId="390"/>
            <ac:spMk id="3" creationId="{44429664-B1B7-F7A0-FFD9-123953B62314}"/>
          </ac:spMkLst>
        </pc:spChg>
        <pc:spChg chg="add mod ord">
          <ac:chgData name="Barnett, D.R.S. (Deborah)" userId="c92f5f32-0e3c-4126-a89c-a34bb69ca471" providerId="ADAL" clId="{69762566-63BC-4BF3-A958-4D4991DA4F88}" dt="2025-07-07T09:09:14.432" v="372" actId="20577"/>
          <ac:spMkLst>
            <pc:docMk/>
            <pc:sldMk cId="2468537083" sldId="390"/>
            <ac:spMk id="4" creationId="{82569BD7-51A4-39BD-E80E-0C30D05F9061}"/>
          </ac:spMkLst>
        </pc:spChg>
        <pc:spChg chg="add del mod ord">
          <ac:chgData name="Barnett, D.R.S. (Deborah)" userId="c92f5f32-0e3c-4126-a89c-a34bb69ca471" providerId="ADAL" clId="{69762566-63BC-4BF3-A958-4D4991DA4F88}" dt="2025-07-07T09:07:56.910" v="351" actId="22"/>
          <ac:spMkLst>
            <pc:docMk/>
            <pc:sldMk cId="2468537083" sldId="390"/>
            <ac:spMk id="5" creationId="{E04FBBBC-85EE-8B6E-7019-A73655EBFE16}"/>
          </ac:spMkLst>
        </pc:spChg>
        <pc:spChg chg="add mod">
          <ac:chgData name="Barnett, D.R.S. (Deborah)" userId="c92f5f32-0e3c-4126-a89c-a34bb69ca471" providerId="ADAL" clId="{69762566-63BC-4BF3-A958-4D4991DA4F88}" dt="2025-07-07T09:08:39.673" v="359" actId="1582"/>
          <ac:spMkLst>
            <pc:docMk/>
            <pc:sldMk cId="2468537083" sldId="390"/>
            <ac:spMk id="8" creationId="{4868793D-B7EC-0C6C-F2EB-3F90CDCD2BE8}"/>
          </ac:spMkLst>
        </pc:spChg>
        <pc:spChg chg="add mod">
          <ac:chgData name="Barnett, D.R.S. (Deborah)" userId="c92f5f32-0e3c-4126-a89c-a34bb69ca471" providerId="ADAL" clId="{69762566-63BC-4BF3-A958-4D4991DA4F88}" dt="2025-07-07T09:08:51.112" v="364" actId="14100"/>
          <ac:spMkLst>
            <pc:docMk/>
            <pc:sldMk cId="2468537083" sldId="390"/>
            <ac:spMk id="9" creationId="{D743F82E-0399-81E4-A12D-CF03C12272FF}"/>
          </ac:spMkLst>
        </pc:spChg>
        <pc:spChg chg="add mod">
          <ac:chgData name="Barnett, D.R.S. (Deborah)" userId="c92f5f32-0e3c-4126-a89c-a34bb69ca471" providerId="ADAL" clId="{69762566-63BC-4BF3-A958-4D4991DA4F88}" dt="2025-07-07T09:09:05.840" v="369" actId="14100"/>
          <ac:spMkLst>
            <pc:docMk/>
            <pc:sldMk cId="2468537083" sldId="390"/>
            <ac:spMk id="10" creationId="{15385E22-E393-32CA-B842-79A3BDA8F843}"/>
          </ac:spMkLst>
        </pc:spChg>
        <pc:picChg chg="add mod ord">
          <ac:chgData name="Barnett, D.R.S. (Deborah)" userId="c92f5f32-0e3c-4126-a89c-a34bb69ca471" providerId="ADAL" clId="{69762566-63BC-4BF3-A958-4D4991DA4F88}" dt="2025-07-07T09:08:57.490" v="367" actId="1076"/>
          <ac:picMkLst>
            <pc:docMk/>
            <pc:sldMk cId="2468537083" sldId="390"/>
            <ac:picMk id="7" creationId="{91B59A9F-4DD7-ADD3-9F41-4B8F691D5BE6}"/>
          </ac:picMkLst>
        </pc:picChg>
      </pc:sldChg>
      <pc:sldChg chg="modSp new mod">
        <pc:chgData name="Barnett, D.R.S. (Deborah)" userId="c92f5f32-0e3c-4126-a89c-a34bb69ca471" providerId="ADAL" clId="{69762566-63BC-4BF3-A958-4D4991DA4F88}" dt="2025-07-07T09:20:34.394" v="497" actId="6549"/>
        <pc:sldMkLst>
          <pc:docMk/>
          <pc:sldMk cId="779280459" sldId="391"/>
        </pc:sldMkLst>
        <pc:spChg chg="mod">
          <ac:chgData name="Barnett, D.R.S. (Deborah)" userId="c92f5f32-0e3c-4126-a89c-a34bb69ca471" providerId="ADAL" clId="{69762566-63BC-4BF3-A958-4D4991DA4F88}" dt="2025-07-07T09:19:54.942" v="490" actId="20577"/>
          <ac:spMkLst>
            <pc:docMk/>
            <pc:sldMk cId="779280459" sldId="391"/>
            <ac:spMk id="2" creationId="{F8EB9E08-C613-2173-6F32-D2B6ED684AB8}"/>
          </ac:spMkLst>
        </pc:spChg>
        <pc:spChg chg="mod">
          <ac:chgData name="Barnett, D.R.S. (Deborah)" userId="c92f5f32-0e3c-4126-a89c-a34bb69ca471" providerId="ADAL" clId="{69762566-63BC-4BF3-A958-4D4991DA4F88}" dt="2025-07-07T09:20:34.394" v="497" actId="6549"/>
          <ac:spMkLst>
            <pc:docMk/>
            <pc:sldMk cId="779280459" sldId="391"/>
            <ac:spMk id="3" creationId="{A5CF1FC4-5782-BCA5-1BAF-267B765753B7}"/>
          </ac:spMkLst>
        </pc:spChg>
      </pc:sldChg>
      <pc:sldChg chg="modSp add mod">
        <pc:chgData name="Barnett, D.R.S. (Deborah)" userId="c92f5f32-0e3c-4126-a89c-a34bb69ca471" providerId="ADAL" clId="{69762566-63BC-4BF3-A958-4D4991DA4F88}" dt="2025-07-07T11:36:07.181" v="555" actId="20577"/>
        <pc:sldMkLst>
          <pc:docMk/>
          <pc:sldMk cId="1690511705" sldId="392"/>
        </pc:sldMkLst>
        <pc:spChg chg="mod">
          <ac:chgData name="Barnett, D.R.S. (Deborah)" userId="c92f5f32-0e3c-4126-a89c-a34bb69ca471" providerId="ADAL" clId="{69762566-63BC-4BF3-A958-4D4991DA4F88}" dt="2025-07-07T11:36:07.181" v="555" actId="20577"/>
          <ac:spMkLst>
            <pc:docMk/>
            <pc:sldMk cId="1690511705" sldId="392"/>
            <ac:spMk id="4" creationId="{82569BD7-51A4-39BD-E80E-0C30D05F9061}"/>
          </ac:spMkLst>
        </pc:spChg>
      </pc:sldChg>
    </pc:docChg>
  </pc:docChgLst>
  <pc:docChgLst>
    <pc:chgData name="Barnett, D.R.S. (Deborah)" userId="c92f5f32-0e3c-4126-a89c-a34bb69ca471" providerId="ADAL" clId="{42E36D6C-14D3-4575-B62B-3EA1A2C1FB10}"/>
    <pc:docChg chg="undo custSel modSld delMainMaster modMainMaster">
      <pc:chgData name="Barnett, D.R.S. (Deborah)" userId="c92f5f32-0e3c-4126-a89c-a34bb69ca471" providerId="ADAL" clId="{42E36D6C-14D3-4575-B62B-3EA1A2C1FB10}" dt="2024-09-16T08:22:58.083" v="215" actId="403"/>
      <pc:docMkLst>
        <pc:docMk/>
      </pc:docMkLst>
      <pc:sldChg chg="modSp mod">
        <pc:chgData name="Barnett, D.R.S. (Deborah)" userId="c92f5f32-0e3c-4126-a89c-a34bb69ca471" providerId="ADAL" clId="{42E36D6C-14D3-4575-B62B-3EA1A2C1FB10}" dt="2024-09-16T08:22:08.111" v="206" actId="20577"/>
        <pc:sldMkLst>
          <pc:docMk/>
          <pc:sldMk cId="770482316" sldId="372"/>
        </pc:sldMkLst>
        <pc:spChg chg="mod">
          <ac:chgData name="Barnett, D.R.S. (Deborah)" userId="c92f5f32-0e3c-4126-a89c-a34bb69ca471" providerId="ADAL" clId="{42E36D6C-14D3-4575-B62B-3EA1A2C1FB10}" dt="2024-09-16T08:17:11.884" v="73"/>
          <ac:spMkLst>
            <pc:docMk/>
            <pc:sldMk cId="770482316" sldId="372"/>
            <ac:spMk id="2" creationId="{1BF0AD19-CD13-2306-2AF3-D8A4C457DB6E}"/>
          </ac:spMkLst>
        </pc:spChg>
        <pc:spChg chg="mod">
          <ac:chgData name="Barnett, D.R.S. (Deborah)" userId="c92f5f32-0e3c-4126-a89c-a34bb69ca471" providerId="ADAL" clId="{42E36D6C-14D3-4575-B62B-3EA1A2C1FB10}" dt="2024-09-16T08:21:59.805" v="200" actId="1035"/>
          <ac:spMkLst>
            <pc:docMk/>
            <pc:sldMk cId="770482316" sldId="372"/>
            <ac:spMk id="3" creationId="{0C890AF7-9DA4-E694-C05C-530946CA94F4}"/>
          </ac:spMkLst>
        </pc:spChg>
        <pc:spChg chg="mod">
          <ac:chgData name="Barnett, D.R.S. (Deborah)" userId="c92f5f32-0e3c-4126-a89c-a34bb69ca471" providerId="ADAL" clId="{42E36D6C-14D3-4575-B62B-3EA1A2C1FB10}" dt="2024-09-16T08:21:59.805" v="200" actId="1035"/>
          <ac:spMkLst>
            <pc:docMk/>
            <pc:sldMk cId="770482316" sldId="372"/>
            <ac:spMk id="4" creationId="{2C25DEA3-F2F7-0DE6-7373-2EBB876C009D}"/>
          </ac:spMkLst>
        </pc:spChg>
        <pc:spChg chg="mod">
          <ac:chgData name="Barnett, D.R.S. (Deborah)" userId="c92f5f32-0e3c-4126-a89c-a34bb69ca471" providerId="ADAL" clId="{42E36D6C-14D3-4575-B62B-3EA1A2C1FB10}" dt="2024-09-16T08:21:59.805" v="200" actId="1035"/>
          <ac:spMkLst>
            <pc:docMk/>
            <pc:sldMk cId="770482316" sldId="372"/>
            <ac:spMk id="5" creationId="{B4C93DD4-58BE-AF1F-CECD-429F085BEFB8}"/>
          </ac:spMkLst>
        </pc:spChg>
        <pc:spChg chg="mod">
          <ac:chgData name="Barnett, D.R.S. (Deborah)" userId="c92f5f32-0e3c-4126-a89c-a34bb69ca471" providerId="ADAL" clId="{42E36D6C-14D3-4575-B62B-3EA1A2C1FB10}" dt="2024-09-16T08:21:59.805" v="200" actId="1035"/>
          <ac:spMkLst>
            <pc:docMk/>
            <pc:sldMk cId="770482316" sldId="372"/>
            <ac:spMk id="6" creationId="{41C350CE-F8E8-29CB-2743-4C7303B7C741}"/>
          </ac:spMkLst>
        </pc:spChg>
        <pc:spChg chg="mod">
          <ac:chgData name="Barnett, D.R.S. (Deborah)" userId="c92f5f32-0e3c-4126-a89c-a34bb69ca471" providerId="ADAL" clId="{42E36D6C-14D3-4575-B62B-3EA1A2C1FB10}" dt="2024-09-16T08:22:08.111" v="206" actId="20577"/>
          <ac:spMkLst>
            <pc:docMk/>
            <pc:sldMk cId="770482316" sldId="372"/>
            <ac:spMk id="9" creationId="{36CAA080-861D-795A-8DAD-5A3E492B590A}"/>
          </ac:spMkLst>
        </pc:spChg>
        <pc:spChg chg="mod">
          <ac:chgData name="Barnett, D.R.S. (Deborah)" userId="c92f5f32-0e3c-4126-a89c-a34bb69ca471" providerId="ADAL" clId="{42E36D6C-14D3-4575-B62B-3EA1A2C1FB10}" dt="2024-09-16T08:21:59.805" v="200" actId="1035"/>
          <ac:spMkLst>
            <pc:docMk/>
            <pc:sldMk cId="770482316" sldId="372"/>
            <ac:spMk id="11" creationId="{924150FD-1C28-7EF8-AF95-F559CE3D4E7F}"/>
          </ac:spMkLst>
        </pc:spChg>
        <pc:spChg chg="mod">
          <ac:chgData name="Barnett, D.R.S. (Deborah)" userId="c92f5f32-0e3c-4126-a89c-a34bb69ca471" providerId="ADAL" clId="{42E36D6C-14D3-4575-B62B-3EA1A2C1FB10}" dt="2024-09-16T08:21:59.805" v="200" actId="1035"/>
          <ac:spMkLst>
            <pc:docMk/>
            <pc:sldMk cId="770482316" sldId="372"/>
            <ac:spMk id="14" creationId="{875F5D5F-68FF-E42B-4C85-5A0CC2189A54}"/>
          </ac:spMkLst>
        </pc:spChg>
        <pc:spChg chg="mod">
          <ac:chgData name="Barnett, D.R.S. (Deborah)" userId="c92f5f32-0e3c-4126-a89c-a34bb69ca471" providerId="ADAL" clId="{42E36D6C-14D3-4575-B62B-3EA1A2C1FB10}" dt="2024-09-16T08:21:59.805" v="200" actId="1035"/>
          <ac:spMkLst>
            <pc:docMk/>
            <pc:sldMk cId="770482316" sldId="372"/>
            <ac:spMk id="22" creationId="{5588D270-E1E9-CE98-2551-31F300992BFF}"/>
          </ac:spMkLst>
        </pc:spChg>
        <pc:cxnChg chg="mod">
          <ac:chgData name="Barnett, D.R.S. (Deborah)" userId="c92f5f32-0e3c-4126-a89c-a34bb69ca471" providerId="ADAL" clId="{42E36D6C-14D3-4575-B62B-3EA1A2C1FB10}" dt="2024-09-16T08:21:59.805" v="200" actId="1035"/>
          <ac:cxnSpMkLst>
            <pc:docMk/>
            <pc:sldMk cId="770482316" sldId="372"/>
            <ac:cxnSpMk id="16" creationId="{DA37BFCC-684D-A212-30B0-427D846F09E6}"/>
          </ac:cxnSpMkLst>
        </pc:cxnChg>
        <pc:cxnChg chg="mod">
          <ac:chgData name="Barnett, D.R.S. (Deborah)" userId="c92f5f32-0e3c-4126-a89c-a34bb69ca471" providerId="ADAL" clId="{42E36D6C-14D3-4575-B62B-3EA1A2C1FB10}" dt="2024-09-16T08:21:59.805" v="200" actId="1035"/>
          <ac:cxnSpMkLst>
            <pc:docMk/>
            <pc:sldMk cId="770482316" sldId="372"/>
            <ac:cxnSpMk id="18" creationId="{0B8A5E19-F05F-7AA8-FCA1-1A74BA3E6612}"/>
          </ac:cxnSpMkLst>
        </pc:cxnChg>
        <pc:cxnChg chg="mod">
          <ac:chgData name="Barnett, D.R.S. (Deborah)" userId="c92f5f32-0e3c-4126-a89c-a34bb69ca471" providerId="ADAL" clId="{42E36D6C-14D3-4575-B62B-3EA1A2C1FB10}" dt="2024-09-16T08:21:59.805" v="200" actId="1035"/>
          <ac:cxnSpMkLst>
            <pc:docMk/>
            <pc:sldMk cId="770482316" sldId="372"/>
            <ac:cxnSpMk id="24" creationId="{9103F24E-28E1-1123-918E-63F7548AD963}"/>
          </ac:cxnSpMkLst>
        </pc:cxnChg>
        <pc:cxnChg chg="mod">
          <ac:chgData name="Barnett, D.R.S. (Deborah)" userId="c92f5f32-0e3c-4126-a89c-a34bb69ca471" providerId="ADAL" clId="{42E36D6C-14D3-4575-B62B-3EA1A2C1FB10}" dt="2024-09-16T08:21:59.805" v="200" actId="1035"/>
          <ac:cxnSpMkLst>
            <pc:docMk/>
            <pc:sldMk cId="770482316" sldId="372"/>
            <ac:cxnSpMk id="26" creationId="{8F092AD1-2FA3-BF3F-48E6-A1975657B972}"/>
          </ac:cxnSpMkLst>
        </pc:cxnChg>
      </pc:sldChg>
      <pc:sldChg chg="modSp">
        <pc:chgData name="Barnett, D.R.S. (Deborah)" userId="c92f5f32-0e3c-4126-a89c-a34bb69ca471" providerId="ADAL" clId="{42E36D6C-14D3-4575-B62B-3EA1A2C1FB10}" dt="2024-09-16T08:17:11.884" v="73"/>
        <pc:sldMkLst>
          <pc:docMk/>
          <pc:sldMk cId="3385037324" sldId="375"/>
        </pc:sldMkLst>
        <pc:spChg chg="mod">
          <ac:chgData name="Barnett, D.R.S. (Deborah)" userId="c92f5f32-0e3c-4126-a89c-a34bb69ca471" providerId="ADAL" clId="{42E36D6C-14D3-4575-B62B-3EA1A2C1FB10}" dt="2024-09-16T08:17:11.884" v="73"/>
          <ac:spMkLst>
            <pc:docMk/>
            <pc:sldMk cId="3385037324" sldId="375"/>
            <ac:spMk id="2" creationId="{398467BD-F293-E0F6-407D-C9F354B851AB}"/>
          </ac:spMkLst>
        </pc:spChg>
        <pc:spChg chg="mod">
          <ac:chgData name="Barnett, D.R.S. (Deborah)" userId="c92f5f32-0e3c-4126-a89c-a34bb69ca471" providerId="ADAL" clId="{42E36D6C-14D3-4575-B62B-3EA1A2C1FB10}" dt="2024-09-16T08:17:11.884" v="73"/>
          <ac:spMkLst>
            <pc:docMk/>
            <pc:sldMk cId="3385037324" sldId="375"/>
            <ac:spMk id="3" creationId="{EF7AB8BE-F9BF-762D-7DF4-E19A7B60D349}"/>
          </ac:spMkLst>
        </pc:spChg>
      </pc:sldChg>
      <pc:sldChg chg="modSp">
        <pc:chgData name="Barnett, D.R.S. (Deborah)" userId="c92f5f32-0e3c-4126-a89c-a34bb69ca471" providerId="ADAL" clId="{42E36D6C-14D3-4575-B62B-3EA1A2C1FB10}" dt="2024-09-16T08:17:11.884" v="73"/>
        <pc:sldMkLst>
          <pc:docMk/>
          <pc:sldMk cId="2103443312" sldId="378"/>
        </pc:sldMkLst>
        <pc:spChg chg="mod">
          <ac:chgData name="Barnett, D.R.S. (Deborah)" userId="c92f5f32-0e3c-4126-a89c-a34bb69ca471" providerId="ADAL" clId="{42E36D6C-14D3-4575-B62B-3EA1A2C1FB10}" dt="2024-09-16T08:17:11.884" v="73"/>
          <ac:spMkLst>
            <pc:docMk/>
            <pc:sldMk cId="2103443312" sldId="378"/>
            <ac:spMk id="2" creationId="{A7B01635-648D-47BC-3A78-411EE69CC0DB}"/>
          </ac:spMkLst>
        </pc:spChg>
        <pc:spChg chg="mod">
          <ac:chgData name="Barnett, D.R.S. (Deborah)" userId="c92f5f32-0e3c-4126-a89c-a34bb69ca471" providerId="ADAL" clId="{42E36D6C-14D3-4575-B62B-3EA1A2C1FB10}" dt="2024-09-16T08:17:11.884" v="73"/>
          <ac:spMkLst>
            <pc:docMk/>
            <pc:sldMk cId="2103443312" sldId="378"/>
            <ac:spMk id="3" creationId="{EE18F796-83A0-4560-25C7-A7E4D9EA220B}"/>
          </ac:spMkLst>
        </pc:spChg>
        <pc:spChg chg="mod">
          <ac:chgData name="Barnett, D.R.S. (Deborah)" userId="c92f5f32-0e3c-4126-a89c-a34bb69ca471" providerId="ADAL" clId="{42E36D6C-14D3-4575-B62B-3EA1A2C1FB10}" dt="2024-09-16T08:17:11.884" v="73"/>
          <ac:spMkLst>
            <pc:docMk/>
            <pc:sldMk cId="2103443312" sldId="378"/>
            <ac:spMk id="5" creationId="{0B5F1307-481A-DE96-F605-51ED558EA5AB}"/>
          </ac:spMkLst>
        </pc:spChg>
        <pc:spChg chg="mod">
          <ac:chgData name="Barnett, D.R.S. (Deborah)" userId="c92f5f32-0e3c-4126-a89c-a34bb69ca471" providerId="ADAL" clId="{42E36D6C-14D3-4575-B62B-3EA1A2C1FB10}" dt="2024-09-16T08:17:11.884" v="73"/>
          <ac:spMkLst>
            <pc:docMk/>
            <pc:sldMk cId="2103443312" sldId="378"/>
            <ac:spMk id="6" creationId="{3CDC854F-1BEE-26B5-FB98-F5D2D59EE60A}"/>
          </ac:spMkLst>
        </pc:spChg>
      </pc:sldChg>
      <pc:sldChg chg="modSp">
        <pc:chgData name="Barnett, D.R.S. (Deborah)" userId="c92f5f32-0e3c-4126-a89c-a34bb69ca471" providerId="ADAL" clId="{42E36D6C-14D3-4575-B62B-3EA1A2C1FB10}" dt="2024-09-16T08:17:11.884" v="73"/>
        <pc:sldMkLst>
          <pc:docMk/>
          <pc:sldMk cId="1567201625" sldId="379"/>
        </pc:sldMkLst>
        <pc:spChg chg="mod">
          <ac:chgData name="Barnett, D.R.S. (Deborah)" userId="c92f5f32-0e3c-4126-a89c-a34bb69ca471" providerId="ADAL" clId="{42E36D6C-14D3-4575-B62B-3EA1A2C1FB10}" dt="2024-09-16T08:17:11.884" v="73"/>
          <ac:spMkLst>
            <pc:docMk/>
            <pc:sldMk cId="1567201625" sldId="379"/>
            <ac:spMk id="2" creationId="{A7B01635-648D-47BC-3A78-411EE69CC0DB}"/>
          </ac:spMkLst>
        </pc:spChg>
        <pc:spChg chg="mod">
          <ac:chgData name="Barnett, D.R.S. (Deborah)" userId="c92f5f32-0e3c-4126-a89c-a34bb69ca471" providerId="ADAL" clId="{42E36D6C-14D3-4575-B62B-3EA1A2C1FB10}" dt="2024-09-16T08:17:11.884" v="73"/>
          <ac:spMkLst>
            <pc:docMk/>
            <pc:sldMk cId="1567201625" sldId="379"/>
            <ac:spMk id="3" creationId="{EE18F796-83A0-4560-25C7-A7E4D9EA220B}"/>
          </ac:spMkLst>
        </pc:spChg>
        <pc:spChg chg="mod">
          <ac:chgData name="Barnett, D.R.S. (Deborah)" userId="c92f5f32-0e3c-4126-a89c-a34bb69ca471" providerId="ADAL" clId="{42E36D6C-14D3-4575-B62B-3EA1A2C1FB10}" dt="2024-09-16T08:17:11.884" v="73"/>
          <ac:spMkLst>
            <pc:docMk/>
            <pc:sldMk cId="1567201625" sldId="379"/>
            <ac:spMk id="4" creationId="{3F01EA69-425D-2466-BD64-F9CF36D57584}"/>
          </ac:spMkLst>
        </pc:spChg>
        <pc:spChg chg="mod">
          <ac:chgData name="Barnett, D.R.S. (Deborah)" userId="c92f5f32-0e3c-4126-a89c-a34bb69ca471" providerId="ADAL" clId="{42E36D6C-14D3-4575-B62B-3EA1A2C1FB10}" dt="2024-09-16T08:17:11.884" v="73"/>
          <ac:spMkLst>
            <pc:docMk/>
            <pc:sldMk cId="1567201625" sldId="379"/>
            <ac:spMk id="5" creationId="{0B5F1307-481A-DE96-F605-51ED558EA5AB}"/>
          </ac:spMkLst>
        </pc:spChg>
        <pc:spChg chg="mod">
          <ac:chgData name="Barnett, D.R.S. (Deborah)" userId="c92f5f32-0e3c-4126-a89c-a34bb69ca471" providerId="ADAL" clId="{42E36D6C-14D3-4575-B62B-3EA1A2C1FB10}" dt="2024-09-16T08:17:11.884" v="73"/>
          <ac:spMkLst>
            <pc:docMk/>
            <pc:sldMk cId="1567201625" sldId="379"/>
            <ac:spMk id="6" creationId="{3CDC854F-1BEE-26B5-FB98-F5D2D59EE60A}"/>
          </ac:spMkLst>
        </pc:spChg>
      </pc:sldChg>
      <pc:sldChg chg="modSp">
        <pc:chgData name="Barnett, D.R.S. (Deborah)" userId="c92f5f32-0e3c-4126-a89c-a34bb69ca471" providerId="ADAL" clId="{42E36D6C-14D3-4575-B62B-3EA1A2C1FB10}" dt="2024-09-16T08:17:11.884" v="73"/>
        <pc:sldMkLst>
          <pc:docMk/>
          <pc:sldMk cId="1955770315" sldId="380"/>
        </pc:sldMkLst>
        <pc:spChg chg="mod">
          <ac:chgData name="Barnett, D.R.S. (Deborah)" userId="c92f5f32-0e3c-4126-a89c-a34bb69ca471" providerId="ADAL" clId="{42E36D6C-14D3-4575-B62B-3EA1A2C1FB10}" dt="2024-09-16T08:17:11.884" v="73"/>
          <ac:spMkLst>
            <pc:docMk/>
            <pc:sldMk cId="1955770315" sldId="380"/>
            <ac:spMk id="2" creationId="{398467BD-F293-E0F6-407D-C9F354B851AB}"/>
          </ac:spMkLst>
        </pc:spChg>
        <pc:spChg chg="mod">
          <ac:chgData name="Barnett, D.R.S. (Deborah)" userId="c92f5f32-0e3c-4126-a89c-a34bb69ca471" providerId="ADAL" clId="{42E36D6C-14D3-4575-B62B-3EA1A2C1FB10}" dt="2024-09-16T08:17:11.884" v="73"/>
          <ac:spMkLst>
            <pc:docMk/>
            <pc:sldMk cId="1955770315" sldId="380"/>
            <ac:spMk id="3" creationId="{EF7AB8BE-F9BF-762D-7DF4-E19A7B60D349}"/>
          </ac:spMkLst>
        </pc:spChg>
      </pc:sldChg>
      <pc:sldChg chg="delSp modSp mod">
        <pc:chgData name="Barnett, D.R.S. (Deborah)" userId="c92f5f32-0e3c-4126-a89c-a34bb69ca471" providerId="ADAL" clId="{42E36D6C-14D3-4575-B62B-3EA1A2C1FB10}" dt="2024-09-16T08:22:58.083" v="215" actId="403"/>
        <pc:sldMkLst>
          <pc:docMk/>
          <pc:sldMk cId="2724076690" sldId="382"/>
        </pc:sldMkLst>
        <pc:spChg chg="mod">
          <ac:chgData name="Barnett, D.R.S. (Deborah)" userId="c92f5f32-0e3c-4126-a89c-a34bb69ca471" providerId="ADAL" clId="{42E36D6C-14D3-4575-B62B-3EA1A2C1FB10}" dt="2024-09-16T08:17:11.884" v="73"/>
          <ac:spMkLst>
            <pc:docMk/>
            <pc:sldMk cId="2724076690" sldId="382"/>
            <ac:spMk id="7" creationId="{0155FD2D-B0D4-832B-E724-2E3D57294826}"/>
          </ac:spMkLst>
        </pc:spChg>
        <pc:spChg chg="del">
          <ac:chgData name="Barnett, D.R.S. (Deborah)" userId="c92f5f32-0e3c-4126-a89c-a34bb69ca471" providerId="ADAL" clId="{42E36D6C-14D3-4575-B62B-3EA1A2C1FB10}" dt="2024-09-16T08:22:34.448" v="211" actId="478"/>
          <ac:spMkLst>
            <pc:docMk/>
            <pc:sldMk cId="2724076690" sldId="382"/>
            <ac:spMk id="10" creationId="{CEAEBD02-C10E-2F84-0450-9515F303695D}"/>
          </ac:spMkLst>
        </pc:spChg>
        <pc:graphicFrameChg chg="modGraphic">
          <ac:chgData name="Barnett, D.R.S. (Deborah)" userId="c92f5f32-0e3c-4126-a89c-a34bb69ca471" providerId="ADAL" clId="{42E36D6C-14D3-4575-B62B-3EA1A2C1FB10}" dt="2024-09-16T08:22:58.083" v="215" actId="403"/>
          <ac:graphicFrameMkLst>
            <pc:docMk/>
            <pc:sldMk cId="2724076690" sldId="382"/>
            <ac:graphicFrameMk id="9" creationId="{21941103-BEDC-E0D6-6731-84575C0521F6}"/>
          </ac:graphicFrameMkLst>
        </pc:graphicFrameChg>
      </pc:sldChg>
      <pc:sldChg chg="modSp">
        <pc:chgData name="Barnett, D.R.S. (Deborah)" userId="c92f5f32-0e3c-4126-a89c-a34bb69ca471" providerId="ADAL" clId="{42E36D6C-14D3-4575-B62B-3EA1A2C1FB10}" dt="2024-09-16T08:17:11.884" v="73"/>
        <pc:sldMkLst>
          <pc:docMk/>
          <pc:sldMk cId="2384975201" sldId="383"/>
        </pc:sldMkLst>
        <pc:spChg chg="mod">
          <ac:chgData name="Barnett, D.R.S. (Deborah)" userId="c92f5f32-0e3c-4126-a89c-a34bb69ca471" providerId="ADAL" clId="{42E36D6C-14D3-4575-B62B-3EA1A2C1FB10}" dt="2024-09-16T08:17:11.884" v="73"/>
          <ac:spMkLst>
            <pc:docMk/>
            <pc:sldMk cId="2384975201" sldId="383"/>
            <ac:spMk id="7" creationId="{E81460CE-E5CB-9161-25FB-5637AE1B709B}"/>
          </ac:spMkLst>
        </pc:spChg>
        <pc:spChg chg="mod">
          <ac:chgData name="Barnett, D.R.S. (Deborah)" userId="c92f5f32-0e3c-4126-a89c-a34bb69ca471" providerId="ADAL" clId="{42E36D6C-14D3-4575-B62B-3EA1A2C1FB10}" dt="2024-09-16T08:17:11.884" v="73"/>
          <ac:spMkLst>
            <pc:docMk/>
            <pc:sldMk cId="2384975201" sldId="383"/>
            <ac:spMk id="8" creationId="{4051B014-8E17-D04A-3BC3-B97C5D341DFD}"/>
          </ac:spMkLst>
        </pc:spChg>
      </pc:sldChg>
      <pc:sldChg chg="modSp">
        <pc:chgData name="Barnett, D.R.S. (Deborah)" userId="c92f5f32-0e3c-4126-a89c-a34bb69ca471" providerId="ADAL" clId="{42E36D6C-14D3-4575-B62B-3EA1A2C1FB10}" dt="2024-09-16T08:17:11.884" v="73"/>
        <pc:sldMkLst>
          <pc:docMk/>
          <pc:sldMk cId="2648970203" sldId="384"/>
        </pc:sldMkLst>
        <pc:spChg chg="mod">
          <ac:chgData name="Barnett, D.R.S. (Deborah)" userId="c92f5f32-0e3c-4126-a89c-a34bb69ca471" providerId="ADAL" clId="{42E36D6C-14D3-4575-B62B-3EA1A2C1FB10}" dt="2024-09-16T08:17:11.884" v="73"/>
          <ac:spMkLst>
            <pc:docMk/>
            <pc:sldMk cId="2648970203" sldId="384"/>
            <ac:spMk id="7" creationId="{7E902F88-A50F-1D9C-39E2-F8D8D79D88D5}"/>
          </ac:spMkLst>
        </pc:spChg>
        <pc:spChg chg="mod">
          <ac:chgData name="Barnett, D.R.S. (Deborah)" userId="c92f5f32-0e3c-4126-a89c-a34bb69ca471" providerId="ADAL" clId="{42E36D6C-14D3-4575-B62B-3EA1A2C1FB10}" dt="2024-09-16T08:17:11.884" v="73"/>
          <ac:spMkLst>
            <pc:docMk/>
            <pc:sldMk cId="2648970203" sldId="384"/>
            <ac:spMk id="8" creationId="{A836BC3C-5090-8554-A283-89FD55F44EAF}"/>
          </ac:spMkLst>
        </pc:spChg>
      </pc:sldChg>
      <pc:sldChg chg="modSp">
        <pc:chgData name="Barnett, D.R.S. (Deborah)" userId="c92f5f32-0e3c-4126-a89c-a34bb69ca471" providerId="ADAL" clId="{42E36D6C-14D3-4575-B62B-3EA1A2C1FB10}" dt="2024-09-16T08:17:11.884" v="73"/>
        <pc:sldMkLst>
          <pc:docMk/>
          <pc:sldMk cId="1960160657" sldId="385"/>
        </pc:sldMkLst>
        <pc:spChg chg="mod">
          <ac:chgData name="Barnett, D.R.S. (Deborah)" userId="c92f5f32-0e3c-4126-a89c-a34bb69ca471" providerId="ADAL" clId="{42E36D6C-14D3-4575-B62B-3EA1A2C1FB10}" dt="2024-09-16T08:17:11.884" v="73"/>
          <ac:spMkLst>
            <pc:docMk/>
            <pc:sldMk cId="1960160657" sldId="385"/>
            <ac:spMk id="2" creationId="{64C3CE9C-A81D-F709-8617-5A3AFFFACA1D}"/>
          </ac:spMkLst>
        </pc:spChg>
        <pc:spChg chg="mod">
          <ac:chgData name="Barnett, D.R.S. (Deborah)" userId="c92f5f32-0e3c-4126-a89c-a34bb69ca471" providerId="ADAL" clId="{42E36D6C-14D3-4575-B62B-3EA1A2C1FB10}" dt="2024-09-16T08:17:11.884" v="73"/>
          <ac:spMkLst>
            <pc:docMk/>
            <pc:sldMk cId="1960160657" sldId="385"/>
            <ac:spMk id="7" creationId="{7B605677-A310-7AD0-36C4-4C9FF4F0C511}"/>
          </ac:spMkLst>
        </pc:spChg>
      </pc:sldChg>
      <pc:sldChg chg="modSp">
        <pc:chgData name="Barnett, D.R.S. (Deborah)" userId="c92f5f32-0e3c-4126-a89c-a34bb69ca471" providerId="ADAL" clId="{42E36D6C-14D3-4575-B62B-3EA1A2C1FB10}" dt="2024-09-16T08:17:11.884" v="73"/>
        <pc:sldMkLst>
          <pc:docMk/>
          <pc:sldMk cId="3221973465" sldId="386"/>
        </pc:sldMkLst>
        <pc:spChg chg="mod">
          <ac:chgData name="Barnett, D.R.S. (Deborah)" userId="c92f5f32-0e3c-4126-a89c-a34bb69ca471" providerId="ADAL" clId="{42E36D6C-14D3-4575-B62B-3EA1A2C1FB10}" dt="2024-09-16T08:17:11.884" v="73"/>
          <ac:spMkLst>
            <pc:docMk/>
            <pc:sldMk cId="3221973465" sldId="386"/>
            <ac:spMk id="4" creationId="{C208F22F-8594-742E-2A2E-37D41B216ECF}"/>
          </ac:spMkLst>
        </pc:spChg>
        <pc:spChg chg="mod">
          <ac:chgData name="Barnett, D.R.S. (Deborah)" userId="c92f5f32-0e3c-4126-a89c-a34bb69ca471" providerId="ADAL" clId="{42E36D6C-14D3-4575-B62B-3EA1A2C1FB10}" dt="2024-09-16T08:17:11.884" v="73"/>
          <ac:spMkLst>
            <pc:docMk/>
            <pc:sldMk cId="3221973465" sldId="386"/>
            <ac:spMk id="5" creationId="{F748DFF3-608E-6B4F-9262-E98FB1B6C366}"/>
          </ac:spMkLst>
        </pc:spChg>
      </pc:sldChg>
      <pc:sldChg chg="modSp mod">
        <pc:chgData name="Barnett, D.R.S. (Deborah)" userId="c92f5f32-0e3c-4126-a89c-a34bb69ca471" providerId="ADAL" clId="{42E36D6C-14D3-4575-B62B-3EA1A2C1FB10}" dt="2024-09-16T08:22:23.654" v="210" actId="20577"/>
        <pc:sldMkLst>
          <pc:docMk/>
          <pc:sldMk cId="1224846148" sldId="387"/>
        </pc:sldMkLst>
        <pc:spChg chg="mod">
          <ac:chgData name="Barnett, D.R.S. (Deborah)" userId="c92f5f32-0e3c-4126-a89c-a34bb69ca471" providerId="ADAL" clId="{42E36D6C-14D3-4575-B62B-3EA1A2C1FB10}" dt="2024-09-16T08:17:11.884" v="73"/>
          <ac:spMkLst>
            <pc:docMk/>
            <pc:sldMk cId="1224846148" sldId="387"/>
            <ac:spMk id="2" creationId="{74BEDC78-C400-6F69-2603-AD8F9EDBD3CB}"/>
          </ac:spMkLst>
        </pc:spChg>
        <pc:spChg chg="mod">
          <ac:chgData name="Barnett, D.R.S. (Deborah)" userId="c92f5f32-0e3c-4126-a89c-a34bb69ca471" providerId="ADAL" clId="{42E36D6C-14D3-4575-B62B-3EA1A2C1FB10}" dt="2024-09-16T08:22:23.654" v="210" actId="20577"/>
          <ac:spMkLst>
            <pc:docMk/>
            <pc:sldMk cId="1224846148" sldId="387"/>
            <ac:spMk id="3" creationId="{12F32C72-39DE-7F34-4EA5-19CCEC749D4A}"/>
          </ac:spMkLst>
        </pc:spChg>
      </pc:sldChg>
      <pc:sldMasterChg chg="del">
        <pc:chgData name="Barnett, D.R.S. (Deborah)" userId="c92f5f32-0e3c-4126-a89c-a34bb69ca471" providerId="ADAL" clId="{42E36D6C-14D3-4575-B62B-3EA1A2C1FB10}" dt="2024-09-16T08:17:25.660" v="76" actId="2696"/>
        <pc:sldMasterMkLst>
          <pc:docMk/>
          <pc:sldMasterMk cId="0" sldId="2147483649"/>
        </pc:sldMasterMkLst>
      </pc:sldMasterChg>
      <pc:sldMasterChg chg="del">
        <pc:chgData name="Barnett, D.R.S. (Deborah)" userId="c92f5f32-0e3c-4126-a89c-a34bb69ca471" providerId="ADAL" clId="{42E36D6C-14D3-4575-B62B-3EA1A2C1FB10}" dt="2024-09-16T08:17:27.035" v="77" actId="2696"/>
        <pc:sldMasterMkLst>
          <pc:docMk/>
          <pc:sldMasterMk cId="0" sldId="2147483654"/>
        </pc:sldMasterMkLst>
      </pc:sldMasterChg>
      <pc:sldMasterChg chg="del">
        <pc:chgData name="Barnett, D.R.S. (Deborah)" userId="c92f5f32-0e3c-4126-a89c-a34bb69ca471" providerId="ADAL" clId="{42E36D6C-14D3-4575-B62B-3EA1A2C1FB10}" dt="2024-09-16T08:17:28.705" v="78" actId="2696"/>
        <pc:sldMasterMkLst>
          <pc:docMk/>
          <pc:sldMasterMk cId="0" sldId="2147483655"/>
        </pc:sldMasterMkLst>
      </pc:sldMasterChg>
      <pc:sldMasterChg chg="del">
        <pc:chgData name="Barnett, D.R.S. (Deborah)" userId="c92f5f32-0e3c-4126-a89c-a34bb69ca471" providerId="ADAL" clId="{42E36D6C-14D3-4575-B62B-3EA1A2C1FB10}" dt="2024-09-16T08:17:29.733" v="79" actId="2696"/>
        <pc:sldMasterMkLst>
          <pc:docMk/>
          <pc:sldMasterMk cId="0" sldId="2147483656"/>
        </pc:sldMasterMkLst>
      </pc:sldMasterChg>
      <pc:sldMasterChg chg="del">
        <pc:chgData name="Barnett, D.R.S. (Deborah)" userId="c92f5f32-0e3c-4126-a89c-a34bb69ca471" providerId="ADAL" clId="{42E36D6C-14D3-4575-B62B-3EA1A2C1FB10}" dt="2024-09-16T08:17:30.910" v="80" actId="2696"/>
        <pc:sldMasterMkLst>
          <pc:docMk/>
          <pc:sldMasterMk cId="0" sldId="2147483657"/>
        </pc:sldMasterMkLst>
      </pc:sldMasterChg>
      <pc:sldMasterChg chg="addSp delSp">
        <pc:chgData name="Barnett, D.R.S. (Deborah)" userId="c92f5f32-0e3c-4126-a89c-a34bb69ca471" providerId="ADAL" clId="{42E36D6C-14D3-4575-B62B-3EA1A2C1FB10}" dt="2024-09-16T08:19:13.500" v="96" actId="478"/>
        <pc:sldMasterMkLst>
          <pc:docMk/>
          <pc:sldMasterMk cId="516356993" sldId="2147483713"/>
        </pc:sldMasterMkLst>
        <pc:picChg chg="add del">
          <ac:chgData name="Barnett, D.R.S. (Deborah)" userId="c92f5f32-0e3c-4126-a89c-a34bb69ca471" providerId="ADAL" clId="{42E36D6C-14D3-4575-B62B-3EA1A2C1FB10}" dt="2024-09-16T08:19:13.500" v="96" actId="478"/>
          <ac:picMkLst>
            <pc:docMk/>
            <pc:sldMasterMk cId="516356993" sldId="2147483713"/>
            <ac:picMk id="5" creationId="{41B471CA-1FE5-EBAB-415D-C8AB85FFE3F4}"/>
          </ac:picMkLst>
        </pc:picChg>
        <pc:picChg chg="add del">
          <ac:chgData name="Barnett, D.R.S. (Deborah)" userId="c92f5f32-0e3c-4126-a89c-a34bb69ca471" providerId="ADAL" clId="{42E36D6C-14D3-4575-B62B-3EA1A2C1FB10}" dt="2024-09-16T08:17:43.779" v="81" actId="478"/>
          <ac:picMkLst>
            <pc:docMk/>
            <pc:sldMasterMk cId="516356993" sldId="2147483713"/>
            <ac:picMk id="6" creationId="{B5E74E34-EDF3-CB31-9204-788068052773}"/>
          </ac:picMkLst>
        </pc:picChg>
        <pc:picChg chg="add">
          <ac:chgData name="Barnett, D.R.S. (Deborah)" userId="c92f5f32-0e3c-4126-a89c-a34bb69ca471" providerId="ADAL" clId="{42E36D6C-14D3-4575-B62B-3EA1A2C1FB10}" dt="2024-09-16T08:17:11.884" v="73"/>
          <ac:picMkLst>
            <pc:docMk/>
            <pc:sldMasterMk cId="516356993" sldId="2147483713"/>
            <ac:picMk id="7" creationId="{EC1C4414-03EB-6DC2-8432-E577331FF67A}"/>
          </ac:picMkLst>
        </pc:picChg>
      </pc:sldMasterChg>
    </pc:docChg>
  </pc:docChgLst>
  <pc:docChgLst>
    <pc:chgData name="Barnett, D.R.S. (Deborah)" userId="c92f5f32-0e3c-4126-a89c-a34bb69ca471" providerId="ADAL" clId="{2386DB88-2E31-44B1-9746-85D0AB094475}"/>
    <pc:docChg chg="undo redo custSel addSld delSld modSld sldOrd">
      <pc:chgData name="Barnett, D.R.S. (Deborah)" userId="c92f5f32-0e3c-4126-a89c-a34bb69ca471" providerId="ADAL" clId="{2386DB88-2E31-44B1-9746-85D0AB094475}" dt="2024-02-23T07:12:20.828" v="2378" actId="47"/>
      <pc:docMkLst>
        <pc:docMk/>
      </pc:docMkLst>
      <pc:sldChg chg="del">
        <pc:chgData name="Barnett, D.R.S. (Deborah)" userId="c92f5f32-0e3c-4126-a89c-a34bb69ca471" providerId="ADAL" clId="{2386DB88-2E31-44B1-9746-85D0AB094475}" dt="2024-02-21T11:07:27.378" v="0" actId="47"/>
        <pc:sldMkLst>
          <pc:docMk/>
          <pc:sldMk cId="2383875590" sldId="365"/>
        </pc:sldMkLst>
      </pc:sldChg>
      <pc:sldChg chg="del">
        <pc:chgData name="Barnett, D.R.S. (Deborah)" userId="c92f5f32-0e3c-4126-a89c-a34bb69ca471" providerId="ADAL" clId="{2386DB88-2E31-44B1-9746-85D0AB094475}" dt="2024-02-21T11:07:29.537" v="4" actId="47"/>
        <pc:sldMkLst>
          <pc:docMk/>
          <pc:sldMk cId="3299354603" sldId="366"/>
        </pc:sldMkLst>
      </pc:sldChg>
      <pc:sldChg chg="del">
        <pc:chgData name="Barnett, D.R.S. (Deborah)" userId="c92f5f32-0e3c-4126-a89c-a34bb69ca471" providerId="ADAL" clId="{2386DB88-2E31-44B1-9746-85D0AB094475}" dt="2024-02-21T11:07:28.205" v="1" actId="47"/>
        <pc:sldMkLst>
          <pc:docMk/>
          <pc:sldMk cId="1442804323" sldId="367"/>
        </pc:sldMkLst>
      </pc:sldChg>
      <pc:sldChg chg="del">
        <pc:chgData name="Barnett, D.R.S. (Deborah)" userId="c92f5f32-0e3c-4126-a89c-a34bb69ca471" providerId="ADAL" clId="{2386DB88-2E31-44B1-9746-85D0AB094475}" dt="2024-02-21T11:07:28.619" v="2" actId="47"/>
        <pc:sldMkLst>
          <pc:docMk/>
          <pc:sldMk cId="1582080178" sldId="368"/>
        </pc:sldMkLst>
      </pc:sldChg>
      <pc:sldChg chg="del">
        <pc:chgData name="Barnett, D.R.S. (Deborah)" userId="c92f5f32-0e3c-4126-a89c-a34bb69ca471" providerId="ADAL" clId="{2386DB88-2E31-44B1-9746-85D0AB094475}" dt="2024-02-21T11:07:29.030" v="3" actId="47"/>
        <pc:sldMkLst>
          <pc:docMk/>
          <pc:sldMk cId="260963034" sldId="369"/>
        </pc:sldMkLst>
      </pc:sldChg>
      <pc:sldChg chg="add del">
        <pc:chgData name="Barnett, D.R.S. (Deborah)" userId="c92f5f32-0e3c-4126-a89c-a34bb69ca471" providerId="ADAL" clId="{2386DB88-2E31-44B1-9746-85D0AB094475}" dt="2024-02-21T11:33:55.621" v="435" actId="47"/>
        <pc:sldMkLst>
          <pc:docMk/>
          <pc:sldMk cId="1079214759" sldId="371"/>
        </pc:sldMkLst>
      </pc:sldChg>
      <pc:sldChg chg="addSp delSp modSp new mod ord">
        <pc:chgData name="Barnett, D.R.S. (Deborah)" userId="c92f5f32-0e3c-4126-a89c-a34bb69ca471" providerId="ADAL" clId="{2386DB88-2E31-44B1-9746-85D0AB094475}" dt="2024-02-21T14:05:05.944" v="2240" actId="20577"/>
        <pc:sldMkLst>
          <pc:docMk/>
          <pc:sldMk cId="770482316" sldId="372"/>
        </pc:sldMkLst>
        <pc:spChg chg="mod">
          <ac:chgData name="Barnett, D.R.S. (Deborah)" userId="c92f5f32-0e3c-4126-a89c-a34bb69ca471" providerId="ADAL" clId="{2386DB88-2E31-44B1-9746-85D0AB094475}" dt="2024-02-21T14:05:05.944" v="2240" actId="20577"/>
          <ac:spMkLst>
            <pc:docMk/>
            <pc:sldMk cId="770482316" sldId="372"/>
            <ac:spMk id="2" creationId="{1BF0AD19-CD13-2306-2AF3-D8A4C457DB6E}"/>
          </ac:spMkLst>
        </pc:spChg>
        <pc:spChg chg="mod">
          <ac:chgData name="Barnett, D.R.S. (Deborah)" userId="c92f5f32-0e3c-4126-a89c-a34bb69ca471" providerId="ADAL" clId="{2386DB88-2E31-44B1-9746-85D0AB094475}" dt="2024-02-21T11:10:56.231" v="100" actId="1036"/>
          <ac:spMkLst>
            <pc:docMk/>
            <pc:sldMk cId="770482316" sldId="372"/>
            <ac:spMk id="3" creationId="{0C890AF7-9DA4-E694-C05C-530946CA94F4}"/>
          </ac:spMkLst>
        </pc:spChg>
        <pc:spChg chg="add del mod">
          <ac:chgData name="Barnett, D.R.S. (Deborah)" userId="c92f5f32-0e3c-4126-a89c-a34bb69ca471" providerId="ADAL" clId="{2386DB88-2E31-44B1-9746-85D0AB094475}" dt="2024-02-21T11:37:38.778" v="481" actId="404"/>
          <ac:spMkLst>
            <pc:docMk/>
            <pc:sldMk cId="770482316" sldId="372"/>
            <ac:spMk id="4" creationId="{2C25DEA3-F2F7-0DE6-7373-2EBB876C009D}"/>
          </ac:spMkLst>
        </pc:spChg>
        <pc:spChg chg="mod">
          <ac:chgData name="Barnett, D.R.S. (Deborah)" userId="c92f5f32-0e3c-4126-a89c-a34bb69ca471" providerId="ADAL" clId="{2386DB88-2E31-44B1-9746-85D0AB094475}" dt="2024-02-21T11:30:57.726" v="403" actId="1038"/>
          <ac:spMkLst>
            <pc:docMk/>
            <pc:sldMk cId="770482316" sldId="372"/>
            <ac:spMk id="5" creationId="{B4C93DD4-58BE-AF1F-CECD-429F085BEFB8}"/>
          </ac:spMkLst>
        </pc:spChg>
        <pc:spChg chg="mod">
          <ac:chgData name="Barnett, D.R.S. (Deborah)" userId="c92f5f32-0e3c-4126-a89c-a34bb69ca471" providerId="ADAL" clId="{2386DB88-2E31-44B1-9746-85D0AB094475}" dt="2024-02-21T11:34:32.276" v="438" actId="207"/>
          <ac:spMkLst>
            <pc:docMk/>
            <pc:sldMk cId="770482316" sldId="372"/>
            <ac:spMk id="6" creationId="{41C350CE-F8E8-29CB-2743-4C7303B7C741}"/>
          </ac:spMkLst>
        </pc:spChg>
        <pc:spChg chg="add del mod">
          <ac:chgData name="Barnett, D.R.S. (Deborah)" userId="c92f5f32-0e3c-4126-a89c-a34bb69ca471" providerId="ADAL" clId="{2386DB88-2E31-44B1-9746-85D0AB094475}" dt="2024-02-21T11:09:48.956" v="28"/>
          <ac:spMkLst>
            <pc:docMk/>
            <pc:sldMk cId="770482316" sldId="372"/>
            <ac:spMk id="7" creationId="{E6C26E98-10DA-99A8-A31F-DF48685A824B}"/>
          </ac:spMkLst>
        </pc:spChg>
        <pc:spChg chg="add mod">
          <ac:chgData name="Barnett, D.R.S. (Deborah)" userId="c92f5f32-0e3c-4126-a89c-a34bb69ca471" providerId="ADAL" clId="{2386DB88-2E31-44B1-9746-85D0AB094475}" dt="2024-02-21T11:11:19.155" v="105" actId="14100"/>
          <ac:spMkLst>
            <pc:docMk/>
            <pc:sldMk cId="770482316" sldId="372"/>
            <ac:spMk id="9" creationId="{36CAA080-861D-795A-8DAD-5A3E492B590A}"/>
          </ac:spMkLst>
        </pc:spChg>
        <pc:spChg chg="add del mod">
          <ac:chgData name="Barnett, D.R.S. (Deborah)" userId="c92f5f32-0e3c-4126-a89c-a34bb69ca471" providerId="ADAL" clId="{2386DB88-2E31-44B1-9746-85D0AB094475}" dt="2024-02-21T11:21:55.768" v="298" actId="478"/>
          <ac:spMkLst>
            <pc:docMk/>
            <pc:sldMk cId="770482316" sldId="372"/>
            <ac:spMk id="10" creationId="{7A6DD3FE-0108-591D-1596-2D9CA145240F}"/>
          </ac:spMkLst>
        </pc:spChg>
        <pc:spChg chg="add mod">
          <ac:chgData name="Barnett, D.R.S. (Deborah)" userId="c92f5f32-0e3c-4126-a89c-a34bb69ca471" providerId="ADAL" clId="{2386DB88-2E31-44B1-9746-85D0AB094475}" dt="2024-02-21T11:28:47.348" v="334" actId="207"/>
          <ac:spMkLst>
            <pc:docMk/>
            <pc:sldMk cId="770482316" sldId="372"/>
            <ac:spMk id="11" creationId="{924150FD-1C28-7EF8-AF95-F559CE3D4E7F}"/>
          </ac:spMkLst>
        </pc:spChg>
        <pc:spChg chg="add del">
          <ac:chgData name="Barnett, D.R.S. (Deborah)" userId="c92f5f32-0e3c-4126-a89c-a34bb69ca471" providerId="ADAL" clId="{2386DB88-2E31-44B1-9746-85D0AB094475}" dt="2024-02-21T11:30:11.413" v="355" actId="22"/>
          <ac:spMkLst>
            <pc:docMk/>
            <pc:sldMk cId="770482316" sldId="372"/>
            <ac:spMk id="13" creationId="{5AE3E210-5F07-897D-C50F-39F247A12DF8}"/>
          </ac:spMkLst>
        </pc:spChg>
        <pc:spChg chg="add mod">
          <ac:chgData name="Barnett, D.R.S. (Deborah)" userId="c92f5f32-0e3c-4126-a89c-a34bb69ca471" providerId="ADAL" clId="{2386DB88-2E31-44B1-9746-85D0AB094475}" dt="2024-02-21T11:34:44.910" v="443" actId="207"/>
          <ac:spMkLst>
            <pc:docMk/>
            <pc:sldMk cId="770482316" sldId="372"/>
            <ac:spMk id="14" creationId="{875F5D5F-68FF-E42B-4C85-5A0CC2189A54}"/>
          </ac:spMkLst>
        </pc:spChg>
        <pc:spChg chg="add mod">
          <ac:chgData name="Barnett, D.R.S. (Deborah)" userId="c92f5f32-0e3c-4126-a89c-a34bb69ca471" providerId="ADAL" clId="{2386DB88-2E31-44B1-9746-85D0AB094475}" dt="2024-02-21T11:35:31.197" v="453" actId="1076"/>
          <ac:spMkLst>
            <pc:docMk/>
            <pc:sldMk cId="770482316" sldId="372"/>
            <ac:spMk id="22" creationId="{5588D270-E1E9-CE98-2551-31F300992BFF}"/>
          </ac:spMkLst>
        </pc:spChg>
        <pc:cxnChg chg="add mod">
          <ac:chgData name="Barnett, D.R.S. (Deborah)" userId="c92f5f32-0e3c-4126-a89c-a34bb69ca471" providerId="ADAL" clId="{2386DB88-2E31-44B1-9746-85D0AB094475}" dt="2024-02-21T11:37:49.307" v="482" actId="14100"/>
          <ac:cxnSpMkLst>
            <pc:docMk/>
            <pc:sldMk cId="770482316" sldId="372"/>
            <ac:cxnSpMk id="16" creationId="{DA37BFCC-684D-A212-30B0-427D846F09E6}"/>
          </ac:cxnSpMkLst>
        </pc:cxnChg>
        <pc:cxnChg chg="add mod">
          <ac:chgData name="Barnett, D.R.S. (Deborah)" userId="c92f5f32-0e3c-4126-a89c-a34bb69ca471" providerId="ADAL" clId="{2386DB88-2E31-44B1-9746-85D0AB094475}" dt="2024-02-21T11:35:15.335" v="445" actId="208"/>
          <ac:cxnSpMkLst>
            <pc:docMk/>
            <pc:sldMk cId="770482316" sldId="372"/>
            <ac:cxnSpMk id="18" creationId="{0B8A5E19-F05F-7AA8-FCA1-1A74BA3E6612}"/>
          </ac:cxnSpMkLst>
        </pc:cxnChg>
        <pc:cxnChg chg="add mod">
          <ac:chgData name="Barnett, D.R.S. (Deborah)" userId="c92f5f32-0e3c-4126-a89c-a34bb69ca471" providerId="ADAL" clId="{2386DB88-2E31-44B1-9746-85D0AB094475}" dt="2024-02-21T11:36:45.473" v="461" actId="14100"/>
          <ac:cxnSpMkLst>
            <pc:docMk/>
            <pc:sldMk cId="770482316" sldId="372"/>
            <ac:cxnSpMk id="24" creationId="{9103F24E-28E1-1123-918E-63F7548AD963}"/>
          </ac:cxnSpMkLst>
        </pc:cxnChg>
        <pc:cxnChg chg="add mod">
          <ac:chgData name="Barnett, D.R.S. (Deborah)" userId="c92f5f32-0e3c-4126-a89c-a34bb69ca471" providerId="ADAL" clId="{2386DB88-2E31-44B1-9746-85D0AB094475}" dt="2024-02-21T11:36:54.461" v="463" actId="1076"/>
          <ac:cxnSpMkLst>
            <pc:docMk/>
            <pc:sldMk cId="770482316" sldId="372"/>
            <ac:cxnSpMk id="26" creationId="{8F092AD1-2FA3-BF3F-48E6-A1975657B972}"/>
          </ac:cxnSpMkLst>
        </pc:cxnChg>
      </pc:sldChg>
      <pc:sldChg chg="addSp delSp modSp new del mod ord modClrScheme chgLayout">
        <pc:chgData name="Barnett, D.R.S. (Deborah)" userId="c92f5f32-0e3c-4126-a89c-a34bb69ca471" providerId="ADAL" clId="{2386DB88-2E31-44B1-9746-85D0AB094475}" dt="2024-02-21T13:51:36.880" v="1837" actId="47"/>
        <pc:sldMkLst>
          <pc:docMk/>
          <pc:sldMk cId="1584702066" sldId="373"/>
        </pc:sldMkLst>
        <pc:spChg chg="del mod ord">
          <ac:chgData name="Barnett, D.R.S. (Deborah)" userId="c92f5f32-0e3c-4126-a89c-a34bb69ca471" providerId="ADAL" clId="{2386DB88-2E31-44B1-9746-85D0AB094475}" dt="2024-02-21T11:38:12.746" v="484" actId="700"/>
          <ac:spMkLst>
            <pc:docMk/>
            <pc:sldMk cId="1584702066" sldId="373"/>
            <ac:spMk id="2" creationId="{B404D384-8BC3-EBD5-5390-D86D014C73BB}"/>
          </ac:spMkLst>
        </pc:spChg>
        <pc:spChg chg="del">
          <ac:chgData name="Barnett, D.R.S. (Deborah)" userId="c92f5f32-0e3c-4126-a89c-a34bb69ca471" providerId="ADAL" clId="{2386DB88-2E31-44B1-9746-85D0AB094475}" dt="2024-02-21T11:38:12.746" v="484" actId="700"/>
          <ac:spMkLst>
            <pc:docMk/>
            <pc:sldMk cId="1584702066" sldId="373"/>
            <ac:spMk id="3" creationId="{2EC43E9A-FA3B-EA85-C920-FCCF10025DC8}"/>
          </ac:spMkLst>
        </pc:spChg>
        <pc:spChg chg="del mod ord">
          <ac:chgData name="Barnett, D.R.S. (Deborah)" userId="c92f5f32-0e3c-4126-a89c-a34bb69ca471" providerId="ADAL" clId="{2386DB88-2E31-44B1-9746-85D0AB094475}" dt="2024-02-21T11:38:12.746" v="484" actId="700"/>
          <ac:spMkLst>
            <pc:docMk/>
            <pc:sldMk cId="1584702066" sldId="373"/>
            <ac:spMk id="4" creationId="{5F11DF01-7DC0-57B7-C181-B89378016818}"/>
          </ac:spMkLst>
        </pc:spChg>
        <pc:spChg chg="del">
          <ac:chgData name="Barnett, D.R.S. (Deborah)" userId="c92f5f32-0e3c-4126-a89c-a34bb69ca471" providerId="ADAL" clId="{2386DB88-2E31-44B1-9746-85D0AB094475}" dt="2024-02-21T11:38:12.746" v="484" actId="700"/>
          <ac:spMkLst>
            <pc:docMk/>
            <pc:sldMk cId="1584702066" sldId="373"/>
            <ac:spMk id="5" creationId="{4C217272-32F6-5ECB-0B8E-33FFC1246C4B}"/>
          </ac:spMkLst>
        </pc:spChg>
        <pc:spChg chg="del">
          <ac:chgData name="Barnett, D.R.S. (Deborah)" userId="c92f5f32-0e3c-4126-a89c-a34bb69ca471" providerId="ADAL" clId="{2386DB88-2E31-44B1-9746-85D0AB094475}" dt="2024-02-21T11:38:12.746" v="484" actId="700"/>
          <ac:spMkLst>
            <pc:docMk/>
            <pc:sldMk cId="1584702066" sldId="373"/>
            <ac:spMk id="6" creationId="{B0F5FE81-3F23-1BCA-D589-98DD0654B62C}"/>
          </ac:spMkLst>
        </pc:spChg>
        <pc:spChg chg="add mod ord">
          <ac:chgData name="Barnett, D.R.S. (Deborah)" userId="c92f5f32-0e3c-4126-a89c-a34bb69ca471" providerId="ADAL" clId="{2386DB88-2E31-44B1-9746-85D0AB094475}" dt="2024-02-21T13:47:03.542" v="1757" actId="20577"/>
          <ac:spMkLst>
            <pc:docMk/>
            <pc:sldMk cId="1584702066" sldId="373"/>
            <ac:spMk id="7" creationId="{3907E219-D2EE-743F-C292-F773D1991A9D}"/>
          </ac:spMkLst>
        </pc:spChg>
        <pc:spChg chg="add mod ord">
          <ac:chgData name="Barnett, D.R.S. (Deborah)" userId="c92f5f32-0e3c-4126-a89c-a34bb69ca471" providerId="ADAL" clId="{2386DB88-2E31-44B1-9746-85D0AB094475}" dt="2024-02-21T13:41:43.519" v="1653" actId="700"/>
          <ac:spMkLst>
            <pc:docMk/>
            <pc:sldMk cId="1584702066" sldId="373"/>
            <ac:spMk id="8" creationId="{E7ED7B7F-C857-C44D-AA79-A8F93AF539B6}"/>
          </ac:spMkLst>
        </pc:spChg>
        <pc:spChg chg="add mod ord">
          <ac:chgData name="Barnett, D.R.S. (Deborah)" userId="c92f5f32-0e3c-4126-a89c-a34bb69ca471" providerId="ADAL" clId="{2386DB88-2E31-44B1-9746-85D0AB094475}" dt="2024-02-21T13:41:47.126" v="1658" actId="20577"/>
          <ac:spMkLst>
            <pc:docMk/>
            <pc:sldMk cId="1584702066" sldId="373"/>
            <ac:spMk id="9" creationId="{CA6D5EA9-AA70-4480-54F3-5F77782DB728}"/>
          </ac:spMkLst>
        </pc:spChg>
        <pc:spChg chg="add mod ord">
          <ac:chgData name="Barnett, D.R.S. (Deborah)" userId="c92f5f32-0e3c-4126-a89c-a34bb69ca471" providerId="ADAL" clId="{2386DB88-2E31-44B1-9746-85D0AB094475}" dt="2024-02-21T13:41:50.633" v="1666" actId="20577"/>
          <ac:spMkLst>
            <pc:docMk/>
            <pc:sldMk cId="1584702066" sldId="373"/>
            <ac:spMk id="10" creationId="{F07B7C83-D513-0A55-1957-DC3A456CE325}"/>
          </ac:spMkLst>
        </pc:spChg>
        <pc:spChg chg="add mod ord">
          <ac:chgData name="Barnett, D.R.S. (Deborah)" userId="c92f5f32-0e3c-4126-a89c-a34bb69ca471" providerId="ADAL" clId="{2386DB88-2E31-44B1-9746-85D0AB094475}" dt="2024-02-21T13:42:45.930" v="1732" actId="20577"/>
          <ac:spMkLst>
            <pc:docMk/>
            <pc:sldMk cId="1584702066" sldId="373"/>
            <ac:spMk id="11" creationId="{1288A90B-593E-CDC1-C55C-52BD7CD8E922}"/>
          </ac:spMkLst>
        </pc:spChg>
      </pc:sldChg>
      <pc:sldChg chg="modSp new del mod ord">
        <pc:chgData name="Barnett, D.R.S. (Deborah)" userId="c92f5f32-0e3c-4126-a89c-a34bb69ca471" providerId="ADAL" clId="{2386DB88-2E31-44B1-9746-85D0AB094475}" dt="2024-02-21T13:47:29.479" v="1758" actId="47"/>
        <pc:sldMkLst>
          <pc:docMk/>
          <pc:sldMk cId="165027294" sldId="374"/>
        </pc:sldMkLst>
        <pc:spChg chg="mod">
          <ac:chgData name="Barnett, D.R.S. (Deborah)" userId="c92f5f32-0e3c-4126-a89c-a34bb69ca471" providerId="ADAL" clId="{2386DB88-2E31-44B1-9746-85D0AB094475}" dt="2024-02-21T11:38:26.214" v="498" actId="20577"/>
          <ac:spMkLst>
            <pc:docMk/>
            <pc:sldMk cId="165027294" sldId="374"/>
            <ac:spMk id="2" creationId="{9FCBECB6-610E-3C49-AEE6-3BE5C35F2993}"/>
          </ac:spMkLst>
        </pc:spChg>
        <pc:spChg chg="mod">
          <ac:chgData name="Barnett, D.R.S. (Deborah)" userId="c92f5f32-0e3c-4126-a89c-a34bb69ca471" providerId="ADAL" clId="{2386DB88-2E31-44B1-9746-85D0AB094475}" dt="2024-02-21T13:41:33.659" v="1652" actId="20577"/>
          <ac:spMkLst>
            <pc:docMk/>
            <pc:sldMk cId="165027294" sldId="374"/>
            <ac:spMk id="3" creationId="{149BB407-5912-199C-2469-97749A6EBA5E}"/>
          </ac:spMkLst>
        </pc:spChg>
      </pc:sldChg>
      <pc:sldChg chg="modSp new mod ord">
        <pc:chgData name="Barnett, D.R.S. (Deborah)" userId="c92f5f32-0e3c-4126-a89c-a34bb69ca471" providerId="ADAL" clId="{2386DB88-2E31-44B1-9746-85D0AB094475}" dt="2024-02-23T07:11:16.513" v="2362" actId="20577"/>
        <pc:sldMkLst>
          <pc:docMk/>
          <pc:sldMk cId="3385037324" sldId="375"/>
        </pc:sldMkLst>
        <pc:spChg chg="mod">
          <ac:chgData name="Barnett, D.R.S. (Deborah)" userId="c92f5f32-0e3c-4126-a89c-a34bb69ca471" providerId="ADAL" clId="{2386DB88-2E31-44B1-9746-85D0AB094475}" dt="2024-02-23T07:11:16.513" v="2362" actId="20577"/>
          <ac:spMkLst>
            <pc:docMk/>
            <pc:sldMk cId="3385037324" sldId="375"/>
            <ac:spMk id="2" creationId="{398467BD-F293-E0F6-407D-C9F354B851AB}"/>
          </ac:spMkLst>
        </pc:spChg>
        <pc:spChg chg="mod">
          <ac:chgData name="Barnett, D.R.S. (Deborah)" userId="c92f5f32-0e3c-4126-a89c-a34bb69ca471" providerId="ADAL" clId="{2386DB88-2E31-44B1-9746-85D0AB094475}" dt="2024-02-21T11:38:48.788" v="544" actId="20577"/>
          <ac:spMkLst>
            <pc:docMk/>
            <pc:sldMk cId="3385037324" sldId="375"/>
            <ac:spMk id="3" creationId="{EF7AB8BE-F9BF-762D-7DF4-E19A7B60D349}"/>
          </ac:spMkLst>
        </pc:spChg>
      </pc:sldChg>
      <pc:sldChg chg="modSp new del mod">
        <pc:chgData name="Barnett, D.R.S. (Deborah)" userId="c92f5f32-0e3c-4126-a89c-a34bb69ca471" providerId="ADAL" clId="{2386DB88-2E31-44B1-9746-85D0AB094475}" dt="2024-02-23T07:12:17.261" v="2375" actId="47"/>
        <pc:sldMkLst>
          <pc:docMk/>
          <pc:sldMk cId="2245752485" sldId="376"/>
        </pc:sldMkLst>
        <pc:spChg chg="mod">
          <ac:chgData name="Barnett, D.R.S. (Deborah)" userId="c92f5f32-0e3c-4126-a89c-a34bb69ca471" providerId="ADAL" clId="{2386DB88-2E31-44B1-9746-85D0AB094475}" dt="2024-02-21T14:15:17.433" v="2353" actId="20577"/>
          <ac:spMkLst>
            <pc:docMk/>
            <pc:sldMk cId="2245752485" sldId="376"/>
            <ac:spMk id="2" creationId="{9D45389F-88E5-FAE1-DE71-FD0DC62A42A2}"/>
          </ac:spMkLst>
        </pc:spChg>
        <pc:spChg chg="mod">
          <ac:chgData name="Barnett, D.R.S. (Deborah)" userId="c92f5f32-0e3c-4126-a89c-a34bb69ca471" providerId="ADAL" clId="{2386DB88-2E31-44B1-9746-85D0AB094475}" dt="2024-02-21T11:41:11.166" v="714" actId="403"/>
          <ac:spMkLst>
            <pc:docMk/>
            <pc:sldMk cId="2245752485" sldId="376"/>
            <ac:spMk id="3" creationId="{EF141DFD-2647-8082-09BA-BC76A4E02CC7}"/>
          </ac:spMkLst>
        </pc:spChg>
      </pc:sldChg>
      <pc:sldChg chg="new del">
        <pc:chgData name="Barnett, D.R.S. (Deborah)" userId="c92f5f32-0e3c-4126-a89c-a34bb69ca471" providerId="ADAL" clId="{2386DB88-2E31-44B1-9746-85D0AB094475}" dt="2024-02-23T07:12:19.363" v="2377" actId="47"/>
        <pc:sldMkLst>
          <pc:docMk/>
          <pc:sldMk cId="307426914" sldId="377"/>
        </pc:sldMkLst>
      </pc:sldChg>
      <pc:sldChg chg="addSp delSp modSp new mod">
        <pc:chgData name="Barnett, D.R.S. (Deborah)" userId="c92f5f32-0e3c-4126-a89c-a34bb69ca471" providerId="ADAL" clId="{2386DB88-2E31-44B1-9746-85D0AB094475}" dt="2024-02-23T07:12:07.060" v="2374" actId="20577"/>
        <pc:sldMkLst>
          <pc:docMk/>
          <pc:sldMk cId="2103443312" sldId="378"/>
        </pc:sldMkLst>
        <pc:spChg chg="mod">
          <ac:chgData name="Barnett, D.R.S. (Deborah)" userId="c92f5f32-0e3c-4126-a89c-a34bb69ca471" providerId="ADAL" clId="{2386DB88-2E31-44B1-9746-85D0AB094475}" dt="2024-02-21T13:29:52.017" v="1289" actId="20577"/>
          <ac:spMkLst>
            <pc:docMk/>
            <pc:sldMk cId="2103443312" sldId="378"/>
            <ac:spMk id="2" creationId="{A7B01635-648D-47BC-3A78-411EE69CC0DB}"/>
          </ac:spMkLst>
        </pc:spChg>
        <pc:spChg chg="mod">
          <ac:chgData name="Barnett, D.R.S. (Deborah)" userId="c92f5f32-0e3c-4126-a89c-a34bb69ca471" providerId="ADAL" clId="{2386DB88-2E31-44B1-9746-85D0AB094475}" dt="2024-02-21T11:51:03.995" v="761" actId="20577"/>
          <ac:spMkLst>
            <pc:docMk/>
            <pc:sldMk cId="2103443312" sldId="378"/>
            <ac:spMk id="3" creationId="{EE18F796-83A0-4560-25C7-A7E4D9EA220B}"/>
          </ac:spMkLst>
        </pc:spChg>
        <pc:spChg chg="add del mod">
          <ac:chgData name="Barnett, D.R.S. (Deborah)" userId="c92f5f32-0e3c-4126-a89c-a34bb69ca471" providerId="ADAL" clId="{2386DB88-2E31-44B1-9746-85D0AB094475}" dt="2024-02-23T07:11:57.474" v="2370" actId="20577"/>
          <ac:spMkLst>
            <pc:docMk/>
            <pc:sldMk cId="2103443312" sldId="378"/>
            <ac:spMk id="4" creationId="{3F01EA69-425D-2466-BD64-F9CF36D57584}"/>
          </ac:spMkLst>
        </pc:spChg>
        <pc:spChg chg="mod">
          <ac:chgData name="Barnett, D.R.S. (Deborah)" userId="c92f5f32-0e3c-4126-a89c-a34bb69ca471" providerId="ADAL" clId="{2386DB88-2E31-44B1-9746-85D0AB094475}" dt="2024-02-21T13:29:21.926" v="1265" actId="5793"/>
          <ac:spMkLst>
            <pc:docMk/>
            <pc:sldMk cId="2103443312" sldId="378"/>
            <ac:spMk id="5" creationId="{0B5F1307-481A-DE96-F605-51ED558EA5AB}"/>
          </ac:spMkLst>
        </pc:spChg>
        <pc:spChg chg="mod">
          <ac:chgData name="Barnett, D.R.S. (Deborah)" userId="c92f5f32-0e3c-4126-a89c-a34bb69ca471" providerId="ADAL" clId="{2386DB88-2E31-44B1-9746-85D0AB094475}" dt="2024-02-23T07:12:07.060" v="2374" actId="20577"/>
          <ac:spMkLst>
            <pc:docMk/>
            <pc:sldMk cId="2103443312" sldId="378"/>
            <ac:spMk id="6" creationId="{3CDC854F-1BEE-26B5-FB98-F5D2D59EE60A}"/>
          </ac:spMkLst>
        </pc:spChg>
        <pc:spChg chg="add del mod">
          <ac:chgData name="Barnett, D.R.S. (Deborah)" userId="c92f5f32-0e3c-4126-a89c-a34bb69ca471" providerId="ADAL" clId="{2386DB88-2E31-44B1-9746-85D0AB094475}" dt="2024-02-21T11:51:11.960" v="771"/>
          <ac:spMkLst>
            <pc:docMk/>
            <pc:sldMk cId="2103443312" sldId="378"/>
            <ac:spMk id="7" creationId="{102C7AAC-1D5E-3495-2276-0A7AFAE3BDD0}"/>
          </ac:spMkLst>
        </pc:spChg>
      </pc:sldChg>
      <pc:sldChg chg="modSp add mod ord">
        <pc:chgData name="Barnett, D.R.S. (Deborah)" userId="c92f5f32-0e3c-4126-a89c-a34bb69ca471" providerId="ADAL" clId="{2386DB88-2E31-44B1-9746-85D0AB094475}" dt="2024-02-21T13:33:12.873" v="1442"/>
        <pc:sldMkLst>
          <pc:docMk/>
          <pc:sldMk cId="1567201625" sldId="379"/>
        </pc:sldMkLst>
        <pc:spChg chg="mod">
          <ac:chgData name="Barnett, D.R.S. (Deborah)" userId="c92f5f32-0e3c-4126-a89c-a34bb69ca471" providerId="ADAL" clId="{2386DB88-2E31-44B1-9746-85D0AB094475}" dt="2024-02-21T13:32:11.248" v="1385" actId="20577"/>
          <ac:spMkLst>
            <pc:docMk/>
            <pc:sldMk cId="1567201625" sldId="379"/>
            <ac:spMk id="2" creationId="{A7B01635-648D-47BC-3A78-411EE69CC0DB}"/>
          </ac:spMkLst>
        </pc:spChg>
        <pc:spChg chg="mod">
          <ac:chgData name="Barnett, D.R.S. (Deborah)" userId="c92f5f32-0e3c-4126-a89c-a34bb69ca471" providerId="ADAL" clId="{2386DB88-2E31-44B1-9746-85D0AB094475}" dt="2024-02-21T13:32:52.541" v="1417" actId="20577"/>
          <ac:spMkLst>
            <pc:docMk/>
            <pc:sldMk cId="1567201625" sldId="379"/>
            <ac:spMk id="4" creationId="{3F01EA69-425D-2466-BD64-F9CF36D57584}"/>
          </ac:spMkLst>
        </pc:spChg>
        <pc:spChg chg="mod">
          <ac:chgData name="Barnett, D.R.S. (Deborah)" userId="c92f5f32-0e3c-4126-a89c-a34bb69ca471" providerId="ADAL" clId="{2386DB88-2E31-44B1-9746-85D0AB094475}" dt="2024-02-21T13:32:21.783" v="1386" actId="6549"/>
          <ac:spMkLst>
            <pc:docMk/>
            <pc:sldMk cId="1567201625" sldId="379"/>
            <ac:spMk id="5" creationId="{0B5F1307-481A-DE96-F605-51ED558EA5AB}"/>
          </ac:spMkLst>
        </pc:spChg>
        <pc:spChg chg="mod">
          <ac:chgData name="Barnett, D.R.S. (Deborah)" userId="c92f5f32-0e3c-4126-a89c-a34bb69ca471" providerId="ADAL" clId="{2386DB88-2E31-44B1-9746-85D0AB094475}" dt="2024-02-21T13:33:02.458" v="1440" actId="20577"/>
          <ac:spMkLst>
            <pc:docMk/>
            <pc:sldMk cId="1567201625" sldId="379"/>
            <ac:spMk id="6" creationId="{3CDC854F-1BEE-26B5-FB98-F5D2D59EE60A}"/>
          </ac:spMkLst>
        </pc:spChg>
      </pc:sldChg>
      <pc:sldChg chg="addSp delSp modSp add mod">
        <pc:chgData name="Barnett, D.R.S. (Deborah)" userId="c92f5f32-0e3c-4126-a89c-a34bb69ca471" providerId="ADAL" clId="{2386DB88-2E31-44B1-9746-85D0AB094475}" dt="2024-02-23T07:11:21.355" v="2364" actId="20577"/>
        <pc:sldMkLst>
          <pc:docMk/>
          <pc:sldMk cId="1955770315" sldId="380"/>
        </pc:sldMkLst>
        <pc:spChg chg="mod">
          <ac:chgData name="Barnett, D.R.S. (Deborah)" userId="c92f5f32-0e3c-4126-a89c-a34bb69ca471" providerId="ADAL" clId="{2386DB88-2E31-44B1-9746-85D0AB094475}" dt="2024-02-23T07:11:21.355" v="2364" actId="20577"/>
          <ac:spMkLst>
            <pc:docMk/>
            <pc:sldMk cId="1955770315" sldId="380"/>
            <ac:spMk id="2" creationId="{398467BD-F293-E0F6-407D-C9F354B851AB}"/>
          </ac:spMkLst>
        </pc:spChg>
        <pc:spChg chg="add del mod">
          <ac:chgData name="Barnett, D.R.S. (Deborah)" userId="c92f5f32-0e3c-4126-a89c-a34bb69ca471" providerId="ADAL" clId="{2386DB88-2E31-44B1-9746-85D0AB094475}" dt="2024-02-21T14:02:36.718" v="2193" actId="20577"/>
          <ac:spMkLst>
            <pc:docMk/>
            <pc:sldMk cId="1955770315" sldId="380"/>
            <ac:spMk id="3" creationId="{EF7AB8BE-F9BF-762D-7DF4-E19A7B60D349}"/>
          </ac:spMkLst>
        </pc:spChg>
        <pc:spChg chg="add del">
          <ac:chgData name="Barnett, D.R.S. (Deborah)" userId="c92f5f32-0e3c-4126-a89c-a34bb69ca471" providerId="ADAL" clId="{2386DB88-2E31-44B1-9746-85D0AB094475}" dt="2024-02-21T14:01:00.301" v="2018"/>
          <ac:spMkLst>
            <pc:docMk/>
            <pc:sldMk cId="1955770315" sldId="380"/>
            <ac:spMk id="4" creationId="{A6CEDE5A-50B6-1137-4BEB-163E2F8C336E}"/>
          </ac:spMkLst>
        </pc:spChg>
        <pc:spChg chg="add del mod">
          <ac:chgData name="Barnett, D.R.S. (Deborah)" userId="c92f5f32-0e3c-4126-a89c-a34bb69ca471" providerId="ADAL" clId="{2386DB88-2E31-44B1-9746-85D0AB094475}" dt="2024-02-21T14:01:04.218" v="2021"/>
          <ac:spMkLst>
            <pc:docMk/>
            <pc:sldMk cId="1955770315" sldId="380"/>
            <ac:spMk id="5" creationId="{B0F04DDD-C417-7F39-8E75-DA615FA41BFE}"/>
          </ac:spMkLst>
        </pc:spChg>
      </pc:sldChg>
      <pc:sldChg chg="modSp add del mod">
        <pc:chgData name="Barnett, D.R.S. (Deborah)" userId="c92f5f32-0e3c-4126-a89c-a34bb69ca471" providerId="ADAL" clId="{2386DB88-2E31-44B1-9746-85D0AB094475}" dt="2024-02-21T14:15:09.126" v="2346" actId="47"/>
        <pc:sldMkLst>
          <pc:docMk/>
          <pc:sldMk cId="1863545261" sldId="381"/>
        </pc:sldMkLst>
        <pc:spChg chg="mod">
          <ac:chgData name="Barnett, D.R.S. (Deborah)" userId="c92f5f32-0e3c-4126-a89c-a34bb69ca471" providerId="ADAL" clId="{2386DB88-2E31-44B1-9746-85D0AB094475}" dt="2024-02-21T14:03:51.655" v="2232" actId="20577"/>
          <ac:spMkLst>
            <pc:docMk/>
            <pc:sldMk cId="1863545261" sldId="381"/>
            <ac:spMk id="2" creationId="{9D45389F-88E5-FAE1-DE71-FD0DC62A42A2}"/>
          </ac:spMkLst>
        </pc:spChg>
        <pc:spChg chg="mod">
          <ac:chgData name="Barnett, D.R.S. (Deborah)" userId="c92f5f32-0e3c-4126-a89c-a34bb69ca471" providerId="ADAL" clId="{2386DB88-2E31-44B1-9746-85D0AB094475}" dt="2024-02-21T14:03:06.726" v="2194" actId="113"/>
          <ac:spMkLst>
            <pc:docMk/>
            <pc:sldMk cId="1863545261" sldId="381"/>
            <ac:spMk id="3" creationId="{EF141DFD-2647-8082-09BA-BC76A4E02CC7}"/>
          </ac:spMkLst>
        </pc:spChg>
      </pc:sldChg>
      <pc:sldChg chg="addSp delSp modSp new mod modClrScheme chgLayout">
        <pc:chgData name="Barnett, D.R.S. (Deborah)" userId="c92f5f32-0e3c-4126-a89c-a34bb69ca471" providerId="ADAL" clId="{2386DB88-2E31-44B1-9746-85D0AB094475}" dt="2024-02-21T13:57:29.998" v="2016" actId="20577"/>
        <pc:sldMkLst>
          <pc:docMk/>
          <pc:sldMk cId="2724076690" sldId="382"/>
        </pc:sldMkLst>
        <pc:spChg chg="del mod ord">
          <ac:chgData name="Barnett, D.R.S. (Deborah)" userId="c92f5f32-0e3c-4126-a89c-a34bb69ca471" providerId="ADAL" clId="{2386DB88-2E31-44B1-9746-85D0AB094475}" dt="2024-02-21T13:48:57.724" v="1764" actId="700"/>
          <ac:spMkLst>
            <pc:docMk/>
            <pc:sldMk cId="2724076690" sldId="382"/>
            <ac:spMk id="2" creationId="{69D6B555-723F-2E74-1143-5E74CF6A59F0}"/>
          </ac:spMkLst>
        </pc:spChg>
        <pc:spChg chg="del">
          <ac:chgData name="Barnett, D.R.S. (Deborah)" userId="c92f5f32-0e3c-4126-a89c-a34bb69ca471" providerId="ADAL" clId="{2386DB88-2E31-44B1-9746-85D0AB094475}" dt="2024-02-21T13:48:57.724" v="1764" actId="700"/>
          <ac:spMkLst>
            <pc:docMk/>
            <pc:sldMk cId="2724076690" sldId="382"/>
            <ac:spMk id="3" creationId="{0E270248-F872-0483-6DAD-61909CFD699C}"/>
          </ac:spMkLst>
        </pc:spChg>
        <pc:spChg chg="del mod ord">
          <ac:chgData name="Barnett, D.R.S. (Deborah)" userId="c92f5f32-0e3c-4126-a89c-a34bb69ca471" providerId="ADAL" clId="{2386DB88-2E31-44B1-9746-85D0AB094475}" dt="2024-02-21T13:48:57.724" v="1764" actId="700"/>
          <ac:spMkLst>
            <pc:docMk/>
            <pc:sldMk cId="2724076690" sldId="382"/>
            <ac:spMk id="4" creationId="{5941771C-B0C0-2A52-84FF-3F184FD7CCB6}"/>
          </ac:spMkLst>
        </pc:spChg>
        <pc:spChg chg="del">
          <ac:chgData name="Barnett, D.R.S. (Deborah)" userId="c92f5f32-0e3c-4126-a89c-a34bb69ca471" providerId="ADAL" clId="{2386DB88-2E31-44B1-9746-85D0AB094475}" dt="2024-02-21T13:48:57.724" v="1764" actId="700"/>
          <ac:spMkLst>
            <pc:docMk/>
            <pc:sldMk cId="2724076690" sldId="382"/>
            <ac:spMk id="5" creationId="{A0D54503-FAA9-4B3A-A2FF-C7E5952B526B}"/>
          </ac:spMkLst>
        </pc:spChg>
        <pc:spChg chg="del">
          <ac:chgData name="Barnett, D.R.S. (Deborah)" userId="c92f5f32-0e3c-4126-a89c-a34bb69ca471" providerId="ADAL" clId="{2386DB88-2E31-44B1-9746-85D0AB094475}" dt="2024-02-21T13:48:57.724" v="1764" actId="700"/>
          <ac:spMkLst>
            <pc:docMk/>
            <pc:sldMk cId="2724076690" sldId="382"/>
            <ac:spMk id="6" creationId="{211E53DF-D271-ADFF-8358-582E7C681AB6}"/>
          </ac:spMkLst>
        </pc:spChg>
        <pc:spChg chg="add mod ord">
          <ac:chgData name="Barnett, D.R.S. (Deborah)" userId="c92f5f32-0e3c-4126-a89c-a34bb69ca471" providerId="ADAL" clId="{2386DB88-2E31-44B1-9746-85D0AB094475}" dt="2024-02-21T13:51:33.203" v="1836" actId="20577"/>
          <ac:spMkLst>
            <pc:docMk/>
            <pc:sldMk cId="2724076690" sldId="382"/>
            <ac:spMk id="7" creationId="{0155FD2D-B0D4-832B-E724-2E3D57294826}"/>
          </ac:spMkLst>
        </pc:spChg>
        <pc:spChg chg="add del mod ord">
          <ac:chgData name="Barnett, D.R.S. (Deborah)" userId="c92f5f32-0e3c-4126-a89c-a34bb69ca471" providerId="ADAL" clId="{2386DB88-2E31-44B1-9746-85D0AB094475}" dt="2024-02-21T13:49:24.714" v="1765" actId="3680"/>
          <ac:spMkLst>
            <pc:docMk/>
            <pc:sldMk cId="2724076690" sldId="382"/>
            <ac:spMk id="8" creationId="{3587088A-A935-C6F6-23EC-46FABBE19FBA}"/>
          </ac:spMkLst>
        </pc:spChg>
        <pc:spChg chg="add mod ord">
          <ac:chgData name="Barnett, D.R.S. (Deborah)" userId="c92f5f32-0e3c-4126-a89c-a34bb69ca471" providerId="ADAL" clId="{2386DB88-2E31-44B1-9746-85D0AB094475}" dt="2024-02-21T13:56:00.235" v="1998" actId="167"/>
          <ac:spMkLst>
            <pc:docMk/>
            <pc:sldMk cId="2724076690" sldId="382"/>
            <ac:spMk id="10" creationId="{CEAEBD02-C10E-2F84-0450-9515F303695D}"/>
          </ac:spMkLst>
        </pc:spChg>
        <pc:graphicFrameChg chg="add mod ord modGraphic">
          <ac:chgData name="Barnett, D.R.S. (Deborah)" userId="c92f5f32-0e3c-4126-a89c-a34bb69ca471" providerId="ADAL" clId="{2386DB88-2E31-44B1-9746-85D0AB094475}" dt="2024-02-21T13:57:29.998" v="2016" actId="20577"/>
          <ac:graphicFrameMkLst>
            <pc:docMk/>
            <pc:sldMk cId="2724076690" sldId="382"/>
            <ac:graphicFrameMk id="9" creationId="{21941103-BEDC-E0D6-6731-84575C0521F6}"/>
          </ac:graphicFrameMkLst>
        </pc:graphicFrameChg>
      </pc:sldChg>
      <pc:sldChg chg="addSp delSp modSp new mod modClrScheme chgLayout">
        <pc:chgData name="Barnett, D.R.S. (Deborah)" userId="c92f5f32-0e3c-4126-a89c-a34bb69ca471" providerId="ADAL" clId="{2386DB88-2E31-44B1-9746-85D0AB094475}" dt="2024-02-21T14:14:30.420" v="2345" actId="20577"/>
        <pc:sldMkLst>
          <pc:docMk/>
          <pc:sldMk cId="2384975201" sldId="383"/>
        </pc:sldMkLst>
        <pc:spChg chg="del mod ord">
          <ac:chgData name="Barnett, D.R.S. (Deborah)" userId="c92f5f32-0e3c-4126-a89c-a34bb69ca471" providerId="ADAL" clId="{2386DB88-2E31-44B1-9746-85D0AB094475}" dt="2024-02-21T14:10:02.091" v="2242" actId="700"/>
          <ac:spMkLst>
            <pc:docMk/>
            <pc:sldMk cId="2384975201" sldId="383"/>
            <ac:spMk id="2" creationId="{B72FF816-1517-FE5F-35A2-3ABDE82B4632}"/>
          </ac:spMkLst>
        </pc:spChg>
        <pc:spChg chg="del">
          <ac:chgData name="Barnett, D.R.S. (Deborah)" userId="c92f5f32-0e3c-4126-a89c-a34bb69ca471" providerId="ADAL" clId="{2386DB88-2E31-44B1-9746-85D0AB094475}" dt="2024-02-21T14:10:02.091" v="2242" actId="700"/>
          <ac:spMkLst>
            <pc:docMk/>
            <pc:sldMk cId="2384975201" sldId="383"/>
            <ac:spMk id="3" creationId="{9FB15249-5CE4-AFE5-CC68-A348AA9D8E20}"/>
          </ac:spMkLst>
        </pc:spChg>
        <pc:spChg chg="del mod ord">
          <ac:chgData name="Barnett, D.R.S. (Deborah)" userId="c92f5f32-0e3c-4126-a89c-a34bb69ca471" providerId="ADAL" clId="{2386DB88-2E31-44B1-9746-85D0AB094475}" dt="2024-02-21T14:10:02.091" v="2242" actId="700"/>
          <ac:spMkLst>
            <pc:docMk/>
            <pc:sldMk cId="2384975201" sldId="383"/>
            <ac:spMk id="4" creationId="{880CAD84-25AD-7E28-853B-7EB4F7DB923E}"/>
          </ac:spMkLst>
        </pc:spChg>
        <pc:spChg chg="del">
          <ac:chgData name="Barnett, D.R.S. (Deborah)" userId="c92f5f32-0e3c-4126-a89c-a34bb69ca471" providerId="ADAL" clId="{2386DB88-2E31-44B1-9746-85D0AB094475}" dt="2024-02-21T14:10:02.091" v="2242" actId="700"/>
          <ac:spMkLst>
            <pc:docMk/>
            <pc:sldMk cId="2384975201" sldId="383"/>
            <ac:spMk id="5" creationId="{32BA9633-7A78-3099-2450-E699000ACC75}"/>
          </ac:spMkLst>
        </pc:spChg>
        <pc:spChg chg="del">
          <ac:chgData name="Barnett, D.R.S. (Deborah)" userId="c92f5f32-0e3c-4126-a89c-a34bb69ca471" providerId="ADAL" clId="{2386DB88-2E31-44B1-9746-85D0AB094475}" dt="2024-02-21T14:10:02.091" v="2242" actId="700"/>
          <ac:spMkLst>
            <pc:docMk/>
            <pc:sldMk cId="2384975201" sldId="383"/>
            <ac:spMk id="6" creationId="{B4F78483-887F-984F-265C-29F24D32D89D}"/>
          </ac:spMkLst>
        </pc:spChg>
        <pc:spChg chg="add mod ord">
          <ac:chgData name="Barnett, D.R.S. (Deborah)" userId="c92f5f32-0e3c-4126-a89c-a34bb69ca471" providerId="ADAL" clId="{2386DB88-2E31-44B1-9746-85D0AB094475}" dt="2024-02-21T14:10:07.446" v="2257" actId="20577"/>
          <ac:spMkLst>
            <pc:docMk/>
            <pc:sldMk cId="2384975201" sldId="383"/>
            <ac:spMk id="7" creationId="{E81460CE-E5CB-9161-25FB-5637AE1B709B}"/>
          </ac:spMkLst>
        </pc:spChg>
        <pc:spChg chg="add mod ord">
          <ac:chgData name="Barnett, D.R.S. (Deborah)" userId="c92f5f32-0e3c-4126-a89c-a34bb69ca471" providerId="ADAL" clId="{2386DB88-2E31-44B1-9746-85D0AB094475}" dt="2024-02-21T14:13:41.534" v="2333" actId="20577"/>
          <ac:spMkLst>
            <pc:docMk/>
            <pc:sldMk cId="2384975201" sldId="383"/>
            <ac:spMk id="8" creationId="{4051B014-8E17-D04A-3BC3-B97C5D341DFD}"/>
          </ac:spMkLst>
        </pc:spChg>
        <pc:spChg chg="add mod">
          <ac:chgData name="Barnett, D.R.S. (Deborah)" userId="c92f5f32-0e3c-4126-a89c-a34bb69ca471" providerId="ADAL" clId="{2386DB88-2E31-44B1-9746-85D0AB094475}" dt="2024-02-21T14:14:30.420" v="2345" actId="20577"/>
          <ac:spMkLst>
            <pc:docMk/>
            <pc:sldMk cId="2384975201" sldId="383"/>
            <ac:spMk id="10" creationId="{231B291E-9A09-D480-DDA3-50587F536419}"/>
          </ac:spMkLst>
        </pc:spChg>
      </pc:sldChg>
      <pc:sldChg chg="modSp add del mod">
        <pc:chgData name="Barnett, D.R.S. (Deborah)" userId="c92f5f32-0e3c-4126-a89c-a34bb69ca471" providerId="ADAL" clId="{2386DB88-2E31-44B1-9746-85D0AB094475}" dt="2024-02-23T07:12:18.114" v="2376" actId="47"/>
        <pc:sldMkLst>
          <pc:docMk/>
          <pc:sldMk cId="1878800656" sldId="384"/>
        </pc:sldMkLst>
        <pc:spChg chg="mod">
          <ac:chgData name="Barnett, D.R.S. (Deborah)" userId="c92f5f32-0e3c-4126-a89c-a34bb69ca471" providerId="ADAL" clId="{2386DB88-2E31-44B1-9746-85D0AB094475}" dt="2024-02-21T14:15:59.946" v="2355" actId="113"/>
          <ac:spMkLst>
            <pc:docMk/>
            <pc:sldMk cId="1878800656" sldId="384"/>
            <ac:spMk id="3" creationId="{EF141DFD-2647-8082-09BA-BC76A4E02CC7}"/>
          </ac:spMkLst>
        </pc:spChg>
      </pc:sldChg>
      <pc:sldChg chg="add del ord">
        <pc:chgData name="Barnett, D.R.S. (Deborah)" userId="c92f5f32-0e3c-4126-a89c-a34bb69ca471" providerId="ADAL" clId="{2386DB88-2E31-44B1-9746-85D0AB094475}" dt="2024-02-23T07:12:20.828" v="2378" actId="47"/>
        <pc:sldMkLst>
          <pc:docMk/>
          <pc:sldMk cId="1100623131" sldId="385"/>
        </pc:sldMkLst>
      </pc:sldChg>
      <pc:sldChg chg="new del">
        <pc:chgData name="Barnett, D.R.S. (Deborah)" userId="c92f5f32-0e3c-4126-a89c-a34bb69ca471" providerId="ADAL" clId="{2386DB88-2E31-44B1-9746-85D0AB094475}" dt="2024-02-23T07:10:59.850" v="2360" actId="680"/>
        <pc:sldMkLst>
          <pc:docMk/>
          <pc:sldMk cId="372280945" sldId="386"/>
        </pc:sldMkLst>
      </pc:sldChg>
    </pc:docChg>
  </pc:docChgLst>
  <pc:docChgLst>
    <pc:chgData name="Barnett, D.R.S. (Deborah)" userId="c92f5f32-0e3c-4126-a89c-a34bb69ca471" providerId="ADAL" clId="{915F81E1-B9B9-49AF-B64B-9EA74CF2B21A}"/>
    <pc:docChg chg="undo redo custSel addSld delSld modSld sldOrd">
      <pc:chgData name="Barnett, D.R.S. (Deborah)" userId="c92f5f32-0e3c-4126-a89c-a34bb69ca471" providerId="ADAL" clId="{915F81E1-B9B9-49AF-B64B-9EA74CF2B21A}" dt="2024-02-05T16:42:29.478" v="597" actId="5793"/>
      <pc:docMkLst>
        <pc:docMk/>
      </pc:docMkLst>
      <pc:sldChg chg="modSp mod">
        <pc:chgData name="Barnett, D.R.S. (Deborah)" userId="c92f5f32-0e3c-4126-a89c-a34bb69ca471" providerId="ADAL" clId="{915F81E1-B9B9-49AF-B64B-9EA74CF2B21A}" dt="2024-02-05T16:42:29.478" v="597" actId="5793"/>
        <pc:sldMkLst>
          <pc:docMk/>
          <pc:sldMk cId="962735659" sldId="359"/>
        </pc:sldMkLst>
        <pc:spChg chg="mod">
          <ac:chgData name="Barnett, D.R.S. (Deborah)" userId="c92f5f32-0e3c-4126-a89c-a34bb69ca471" providerId="ADAL" clId="{915F81E1-B9B9-49AF-B64B-9EA74CF2B21A}" dt="2024-02-05T16:42:29.478" v="597" actId="5793"/>
          <ac:spMkLst>
            <pc:docMk/>
            <pc:sldMk cId="962735659" sldId="359"/>
            <ac:spMk id="6" creationId="{E09F7920-AC16-4B7A-77A8-F0B4E5449221}"/>
          </ac:spMkLst>
        </pc:spChg>
      </pc:sldChg>
      <pc:sldChg chg="addSp delSp modSp new mod modClrScheme chgLayout">
        <pc:chgData name="Barnett, D.R.S. (Deborah)" userId="c92f5f32-0e3c-4126-a89c-a34bb69ca471" providerId="ADAL" clId="{915F81E1-B9B9-49AF-B64B-9EA74CF2B21A}" dt="2024-02-05T16:40:40.820" v="514" actId="20577"/>
        <pc:sldMkLst>
          <pc:docMk/>
          <pc:sldMk cId="4255570788" sldId="362"/>
        </pc:sldMkLst>
        <pc:spChg chg="del mod ord">
          <ac:chgData name="Barnett, D.R.S. (Deborah)" userId="c92f5f32-0e3c-4126-a89c-a34bb69ca471" providerId="ADAL" clId="{915F81E1-B9B9-49AF-B64B-9EA74CF2B21A}" dt="2024-01-30T13:50:24.683" v="1" actId="700"/>
          <ac:spMkLst>
            <pc:docMk/>
            <pc:sldMk cId="4255570788" sldId="362"/>
            <ac:spMk id="2" creationId="{A950C0E2-0080-B76C-ED0C-E8DCE2F198FC}"/>
          </ac:spMkLst>
        </pc:spChg>
        <pc:spChg chg="del mod ord">
          <ac:chgData name="Barnett, D.R.S. (Deborah)" userId="c92f5f32-0e3c-4126-a89c-a34bb69ca471" providerId="ADAL" clId="{915F81E1-B9B9-49AF-B64B-9EA74CF2B21A}" dt="2024-01-30T13:50:24.683" v="1" actId="700"/>
          <ac:spMkLst>
            <pc:docMk/>
            <pc:sldMk cId="4255570788" sldId="362"/>
            <ac:spMk id="3" creationId="{4CF079E5-9C03-0D4B-DBD8-133356B3931F}"/>
          </ac:spMkLst>
        </pc:spChg>
        <pc:spChg chg="del">
          <ac:chgData name="Barnett, D.R.S. (Deborah)" userId="c92f5f32-0e3c-4126-a89c-a34bb69ca471" providerId="ADAL" clId="{915F81E1-B9B9-49AF-B64B-9EA74CF2B21A}" dt="2024-01-30T13:50:24.683" v="1" actId="700"/>
          <ac:spMkLst>
            <pc:docMk/>
            <pc:sldMk cId="4255570788" sldId="362"/>
            <ac:spMk id="4" creationId="{1F5FF9AB-F770-59BB-6982-11F164B3DF05}"/>
          </ac:spMkLst>
        </pc:spChg>
        <pc:spChg chg="add mod ord">
          <ac:chgData name="Barnett, D.R.S. (Deborah)" userId="c92f5f32-0e3c-4126-a89c-a34bb69ca471" providerId="ADAL" clId="{915F81E1-B9B9-49AF-B64B-9EA74CF2B21A}" dt="2024-02-05T16:40:40.820" v="514" actId="20577"/>
          <ac:spMkLst>
            <pc:docMk/>
            <pc:sldMk cId="4255570788" sldId="362"/>
            <ac:spMk id="5" creationId="{F52D9808-B42F-C38C-122E-1BC3BA9E6208}"/>
          </ac:spMkLst>
        </pc:spChg>
        <pc:spChg chg="add mod ord">
          <ac:chgData name="Barnett, D.R.S. (Deborah)" userId="c92f5f32-0e3c-4126-a89c-a34bb69ca471" providerId="ADAL" clId="{915F81E1-B9B9-49AF-B64B-9EA74CF2B21A}" dt="2024-02-05T16:40:28.455" v="503" actId="20577"/>
          <ac:spMkLst>
            <pc:docMk/>
            <pc:sldMk cId="4255570788" sldId="362"/>
            <ac:spMk id="6" creationId="{71DB5B3B-A3BE-5216-0569-0DEEF51AEB16}"/>
          </ac:spMkLst>
        </pc:spChg>
        <pc:picChg chg="add mod">
          <ac:chgData name="Barnett, D.R.S. (Deborah)" userId="c92f5f32-0e3c-4126-a89c-a34bb69ca471" providerId="ADAL" clId="{915F81E1-B9B9-49AF-B64B-9EA74CF2B21A}" dt="2024-01-30T14:17:02.448" v="180" actId="26606"/>
          <ac:picMkLst>
            <pc:docMk/>
            <pc:sldMk cId="4255570788" sldId="362"/>
            <ac:picMk id="1026" creationId="{D59DF879-8E3B-495A-D9B1-990A0C34502A}"/>
          </ac:picMkLst>
        </pc:picChg>
      </pc:sldChg>
      <pc:sldChg chg="addSp delSp modSp new del mod modClrScheme chgLayout modNotesTx">
        <pc:chgData name="Barnett, D.R.S. (Deborah)" userId="c92f5f32-0e3c-4126-a89c-a34bb69ca471" providerId="ADAL" clId="{915F81E1-B9B9-49AF-B64B-9EA74CF2B21A}" dt="2024-02-05T16:41:18.467" v="515" actId="2696"/>
        <pc:sldMkLst>
          <pc:docMk/>
          <pc:sldMk cId="3514023377" sldId="363"/>
        </pc:sldMkLst>
        <pc:spChg chg="del mod ord">
          <ac:chgData name="Barnett, D.R.S. (Deborah)" userId="c92f5f32-0e3c-4126-a89c-a34bb69ca471" providerId="ADAL" clId="{915F81E1-B9B9-49AF-B64B-9EA74CF2B21A}" dt="2024-01-30T14:22:02.723" v="184" actId="700"/>
          <ac:spMkLst>
            <pc:docMk/>
            <pc:sldMk cId="3514023377" sldId="363"/>
            <ac:spMk id="2" creationId="{06D4478C-4698-8555-A9DD-FA218B0A0609}"/>
          </ac:spMkLst>
        </pc:spChg>
        <pc:spChg chg="mod ord">
          <ac:chgData name="Barnett, D.R.S. (Deborah)" userId="c92f5f32-0e3c-4126-a89c-a34bb69ca471" providerId="ADAL" clId="{915F81E1-B9B9-49AF-B64B-9EA74CF2B21A}" dt="2024-01-31T08:15:48.197" v="243" actId="403"/>
          <ac:spMkLst>
            <pc:docMk/>
            <pc:sldMk cId="3514023377" sldId="363"/>
            <ac:spMk id="3" creationId="{2C1B89AD-8D25-9A54-8150-7C1C099EBA29}"/>
          </ac:spMkLst>
        </pc:spChg>
        <pc:spChg chg="del">
          <ac:chgData name="Barnett, D.R.S. (Deborah)" userId="c92f5f32-0e3c-4126-a89c-a34bb69ca471" providerId="ADAL" clId="{915F81E1-B9B9-49AF-B64B-9EA74CF2B21A}" dt="2024-01-30T14:22:02.723" v="184" actId="700"/>
          <ac:spMkLst>
            <pc:docMk/>
            <pc:sldMk cId="3514023377" sldId="363"/>
            <ac:spMk id="4" creationId="{6BC9900B-71B5-8339-0E7E-A7B0E0DEC664}"/>
          </ac:spMkLst>
        </pc:spChg>
        <pc:spChg chg="add mod ord">
          <ac:chgData name="Barnett, D.R.S. (Deborah)" userId="c92f5f32-0e3c-4126-a89c-a34bb69ca471" providerId="ADAL" clId="{915F81E1-B9B9-49AF-B64B-9EA74CF2B21A}" dt="2024-01-30T14:23:47.806" v="221" actId="20577"/>
          <ac:spMkLst>
            <pc:docMk/>
            <pc:sldMk cId="3514023377" sldId="363"/>
            <ac:spMk id="5" creationId="{7AAC62F1-806D-7127-4D35-7E1B1B763DCE}"/>
          </ac:spMkLst>
        </pc:spChg>
        <pc:picChg chg="add mod">
          <ac:chgData name="Barnett, D.R.S. (Deborah)" userId="c92f5f32-0e3c-4126-a89c-a34bb69ca471" providerId="ADAL" clId="{915F81E1-B9B9-49AF-B64B-9EA74CF2B21A}" dt="2024-01-31T08:16:00.186" v="244" actId="1076"/>
          <ac:picMkLst>
            <pc:docMk/>
            <pc:sldMk cId="3514023377" sldId="363"/>
            <ac:picMk id="2050" creationId="{91669A9F-64A0-7BF5-0F40-6E18AA782952}"/>
          </ac:picMkLst>
        </pc:picChg>
      </pc:sldChg>
      <pc:sldChg chg="addSp modSp new mod ord">
        <pc:chgData name="Barnett, D.R.S. (Deborah)" userId="c92f5f32-0e3c-4126-a89c-a34bb69ca471" providerId="ADAL" clId="{915F81E1-B9B9-49AF-B64B-9EA74CF2B21A}" dt="2024-02-04T17:09:38.985" v="369" actId="1076"/>
        <pc:sldMkLst>
          <pc:docMk/>
          <pc:sldMk cId="3045563627" sldId="364"/>
        </pc:sldMkLst>
        <pc:spChg chg="mod">
          <ac:chgData name="Barnett, D.R.S. (Deborah)" userId="c92f5f32-0e3c-4126-a89c-a34bb69ca471" providerId="ADAL" clId="{915F81E1-B9B9-49AF-B64B-9EA74CF2B21A}" dt="2024-02-04T15:54:47.450" v="278" actId="20577"/>
          <ac:spMkLst>
            <pc:docMk/>
            <pc:sldMk cId="3045563627" sldId="364"/>
            <ac:spMk id="2" creationId="{FD4BD1AF-EB77-1D48-4172-D24D76297B8D}"/>
          </ac:spMkLst>
        </pc:spChg>
        <pc:spChg chg="mod">
          <ac:chgData name="Barnett, D.R.S. (Deborah)" userId="c92f5f32-0e3c-4126-a89c-a34bb69ca471" providerId="ADAL" clId="{915F81E1-B9B9-49AF-B64B-9EA74CF2B21A}" dt="2024-02-04T17:09:38.985" v="369" actId="1076"/>
          <ac:spMkLst>
            <pc:docMk/>
            <pc:sldMk cId="3045563627" sldId="364"/>
            <ac:spMk id="3" creationId="{3A8F3C75-1923-43AE-6B66-BE5E18ACBB39}"/>
          </ac:spMkLst>
        </pc:spChg>
        <pc:picChg chg="add mod">
          <ac:chgData name="Barnett, D.R.S. (Deborah)" userId="c92f5f32-0e3c-4126-a89c-a34bb69ca471" providerId="ADAL" clId="{915F81E1-B9B9-49AF-B64B-9EA74CF2B21A}" dt="2024-02-04T17:08:38.469" v="366" actId="1076"/>
          <ac:picMkLst>
            <pc:docMk/>
            <pc:sldMk cId="3045563627" sldId="364"/>
            <ac:picMk id="1026" creationId="{22EF6C67-F243-079B-60F4-B555D0A1F95A}"/>
          </ac:picMkLst>
        </pc:picChg>
        <pc:picChg chg="add mod">
          <ac:chgData name="Barnett, D.R.S. (Deborah)" userId="c92f5f32-0e3c-4126-a89c-a34bb69ca471" providerId="ADAL" clId="{915F81E1-B9B9-49AF-B64B-9EA74CF2B21A}" dt="2024-02-04T17:09:37.632" v="368" actId="1076"/>
          <ac:picMkLst>
            <pc:docMk/>
            <pc:sldMk cId="3045563627" sldId="364"/>
            <ac:picMk id="1028" creationId="{9B314CDE-ADFC-3D18-7D4F-D9440C82084E}"/>
          </ac:picMkLst>
        </pc:picChg>
      </pc:sldChg>
    </pc:docChg>
  </pc:docChgLst>
  <pc:docChgLst>
    <pc:chgData name="Barnett, D.R.S. (Deborah)" userId="c92f5f32-0e3c-4126-a89c-a34bb69ca471" providerId="ADAL" clId="{AA453742-8075-473E-96E5-880060EFAD95}"/>
    <pc:docChg chg="undo redo custSel addSld modSld sldOrd">
      <pc:chgData name="Barnett, D.R.S. (Deborah)" userId="c92f5f32-0e3c-4126-a89c-a34bb69ca471" providerId="ADAL" clId="{AA453742-8075-473E-96E5-880060EFAD95}" dt="2024-02-26T08:28:18.783" v="231" actId="1036"/>
      <pc:docMkLst>
        <pc:docMk/>
      </pc:docMkLst>
      <pc:sldChg chg="modSp">
        <pc:chgData name="Barnett, D.R.S. (Deborah)" userId="c92f5f32-0e3c-4126-a89c-a34bb69ca471" providerId="ADAL" clId="{AA453742-8075-473E-96E5-880060EFAD95}" dt="2024-02-26T08:28:18.783" v="231" actId="1036"/>
        <pc:sldMkLst>
          <pc:docMk/>
          <pc:sldMk cId="2103443312" sldId="378"/>
        </pc:sldMkLst>
        <pc:spChg chg="mod">
          <ac:chgData name="Barnett, D.R.S. (Deborah)" userId="c92f5f32-0e3c-4126-a89c-a34bb69ca471" providerId="ADAL" clId="{AA453742-8075-473E-96E5-880060EFAD95}" dt="2024-02-26T08:28:18.783" v="231" actId="1036"/>
          <ac:spMkLst>
            <pc:docMk/>
            <pc:sldMk cId="2103443312" sldId="378"/>
            <ac:spMk id="4" creationId="{3F01EA69-425D-2466-BD64-F9CF36D57584}"/>
          </ac:spMkLst>
        </pc:spChg>
      </pc:sldChg>
      <pc:sldChg chg="addSp delSp modSp new mod modClrScheme chgLayout">
        <pc:chgData name="Barnett, D.R.S. (Deborah)" userId="c92f5f32-0e3c-4126-a89c-a34bb69ca471" providerId="ADAL" clId="{AA453742-8075-473E-96E5-880060EFAD95}" dt="2024-02-25T12:58:41.522" v="204" actId="20577"/>
        <pc:sldMkLst>
          <pc:docMk/>
          <pc:sldMk cId="2648970203" sldId="384"/>
        </pc:sldMkLst>
        <pc:spChg chg="del mod ord">
          <ac:chgData name="Barnett, D.R.S. (Deborah)" userId="c92f5f32-0e3c-4126-a89c-a34bb69ca471" providerId="ADAL" clId="{AA453742-8075-473E-96E5-880060EFAD95}" dt="2024-02-23T07:49:12.116" v="1" actId="700"/>
          <ac:spMkLst>
            <pc:docMk/>
            <pc:sldMk cId="2648970203" sldId="384"/>
            <ac:spMk id="2" creationId="{17BD6679-3A00-6384-9F60-D22E85E09CBF}"/>
          </ac:spMkLst>
        </pc:spChg>
        <pc:spChg chg="del">
          <ac:chgData name="Barnett, D.R.S. (Deborah)" userId="c92f5f32-0e3c-4126-a89c-a34bb69ca471" providerId="ADAL" clId="{AA453742-8075-473E-96E5-880060EFAD95}" dt="2024-02-23T07:49:12.116" v="1" actId="700"/>
          <ac:spMkLst>
            <pc:docMk/>
            <pc:sldMk cId="2648970203" sldId="384"/>
            <ac:spMk id="3" creationId="{486E5BFC-9137-FD7C-29D6-2E05F9C1A953}"/>
          </ac:spMkLst>
        </pc:spChg>
        <pc:spChg chg="del mod ord">
          <ac:chgData name="Barnett, D.R.S. (Deborah)" userId="c92f5f32-0e3c-4126-a89c-a34bb69ca471" providerId="ADAL" clId="{AA453742-8075-473E-96E5-880060EFAD95}" dt="2024-02-23T07:49:12.116" v="1" actId="700"/>
          <ac:spMkLst>
            <pc:docMk/>
            <pc:sldMk cId="2648970203" sldId="384"/>
            <ac:spMk id="4" creationId="{9963F95D-DF4B-F905-0055-5CCEB40B66B5}"/>
          </ac:spMkLst>
        </pc:spChg>
        <pc:spChg chg="del">
          <ac:chgData name="Barnett, D.R.S. (Deborah)" userId="c92f5f32-0e3c-4126-a89c-a34bb69ca471" providerId="ADAL" clId="{AA453742-8075-473E-96E5-880060EFAD95}" dt="2024-02-23T07:49:12.116" v="1" actId="700"/>
          <ac:spMkLst>
            <pc:docMk/>
            <pc:sldMk cId="2648970203" sldId="384"/>
            <ac:spMk id="5" creationId="{8A21DC69-39BE-E050-075D-790E54889B2E}"/>
          </ac:spMkLst>
        </pc:spChg>
        <pc:spChg chg="del">
          <ac:chgData name="Barnett, D.R.S. (Deborah)" userId="c92f5f32-0e3c-4126-a89c-a34bb69ca471" providerId="ADAL" clId="{AA453742-8075-473E-96E5-880060EFAD95}" dt="2024-02-23T07:49:12.116" v="1" actId="700"/>
          <ac:spMkLst>
            <pc:docMk/>
            <pc:sldMk cId="2648970203" sldId="384"/>
            <ac:spMk id="6" creationId="{84091CAB-C820-6671-6D28-152B9C6BD7DF}"/>
          </ac:spMkLst>
        </pc:spChg>
        <pc:spChg chg="add mod ord">
          <ac:chgData name="Barnett, D.R.S. (Deborah)" userId="c92f5f32-0e3c-4126-a89c-a34bb69ca471" providerId="ADAL" clId="{AA453742-8075-473E-96E5-880060EFAD95}" dt="2024-02-23T07:49:19.003" v="9" actId="20577"/>
          <ac:spMkLst>
            <pc:docMk/>
            <pc:sldMk cId="2648970203" sldId="384"/>
            <ac:spMk id="7" creationId="{7E902F88-A50F-1D9C-39E2-F8D8D79D88D5}"/>
          </ac:spMkLst>
        </pc:spChg>
        <pc:spChg chg="add mod ord">
          <ac:chgData name="Barnett, D.R.S. (Deborah)" userId="c92f5f32-0e3c-4126-a89c-a34bb69ca471" providerId="ADAL" clId="{AA453742-8075-473E-96E5-880060EFAD95}" dt="2024-02-25T12:58:41.522" v="204" actId="20577"/>
          <ac:spMkLst>
            <pc:docMk/>
            <pc:sldMk cId="2648970203" sldId="384"/>
            <ac:spMk id="8" creationId="{A836BC3C-5090-8554-A283-89FD55F44EAF}"/>
          </ac:spMkLst>
        </pc:spChg>
      </pc:sldChg>
      <pc:sldChg chg="addSp delSp modSp new mod ord modClrScheme chgLayout">
        <pc:chgData name="Barnett, D.R.S. (Deborah)" userId="c92f5f32-0e3c-4126-a89c-a34bb69ca471" providerId="ADAL" clId="{AA453742-8075-473E-96E5-880060EFAD95}" dt="2024-02-26T07:52:54.096" v="230" actId="700"/>
        <pc:sldMkLst>
          <pc:docMk/>
          <pc:sldMk cId="1960160657" sldId="385"/>
        </pc:sldMkLst>
        <pc:spChg chg="mod ord">
          <ac:chgData name="Barnett, D.R.S. (Deborah)" userId="c92f5f32-0e3c-4126-a89c-a34bb69ca471" providerId="ADAL" clId="{AA453742-8075-473E-96E5-880060EFAD95}" dt="2024-02-26T07:52:54.096" v="230" actId="700"/>
          <ac:spMkLst>
            <pc:docMk/>
            <pc:sldMk cId="1960160657" sldId="385"/>
            <ac:spMk id="2" creationId="{64C3CE9C-A81D-F709-8617-5A3AFFFACA1D}"/>
          </ac:spMkLst>
        </pc:spChg>
        <pc:spChg chg="del mod ord">
          <ac:chgData name="Barnett, D.R.S. (Deborah)" userId="c92f5f32-0e3c-4126-a89c-a34bb69ca471" providerId="ADAL" clId="{AA453742-8075-473E-96E5-880060EFAD95}" dt="2024-02-26T07:52:54.096" v="230" actId="700"/>
          <ac:spMkLst>
            <pc:docMk/>
            <pc:sldMk cId="1960160657" sldId="385"/>
            <ac:spMk id="3" creationId="{E0EEBB7E-04AB-6E94-3A75-128EA5778767}"/>
          </ac:spMkLst>
        </pc:spChg>
        <pc:spChg chg="del">
          <ac:chgData name="Barnett, D.R.S. (Deborah)" userId="c92f5f32-0e3c-4126-a89c-a34bb69ca471" providerId="ADAL" clId="{AA453742-8075-473E-96E5-880060EFAD95}" dt="2024-02-26T07:52:54.096" v="230" actId="700"/>
          <ac:spMkLst>
            <pc:docMk/>
            <pc:sldMk cId="1960160657" sldId="385"/>
            <ac:spMk id="4" creationId="{4E3BB7B6-894B-30A4-39C3-89B56AF5DA0F}"/>
          </ac:spMkLst>
        </pc:spChg>
        <pc:spChg chg="del">
          <ac:chgData name="Barnett, D.R.S. (Deborah)" userId="c92f5f32-0e3c-4126-a89c-a34bb69ca471" providerId="ADAL" clId="{AA453742-8075-473E-96E5-880060EFAD95}" dt="2024-02-26T07:52:54.096" v="230" actId="700"/>
          <ac:spMkLst>
            <pc:docMk/>
            <pc:sldMk cId="1960160657" sldId="385"/>
            <ac:spMk id="5" creationId="{30E28D91-864A-0051-4E34-EBF950D73F51}"/>
          </ac:spMkLst>
        </pc:spChg>
        <pc:spChg chg="del">
          <ac:chgData name="Barnett, D.R.S. (Deborah)" userId="c92f5f32-0e3c-4126-a89c-a34bb69ca471" providerId="ADAL" clId="{AA453742-8075-473E-96E5-880060EFAD95}" dt="2024-02-26T07:52:54.096" v="230" actId="700"/>
          <ac:spMkLst>
            <pc:docMk/>
            <pc:sldMk cId="1960160657" sldId="385"/>
            <ac:spMk id="6" creationId="{5D56014F-602A-8D30-4E86-9DF3DB1AE9E1}"/>
          </ac:spMkLst>
        </pc:spChg>
        <pc:spChg chg="add mod ord">
          <ac:chgData name="Barnett, D.R.S. (Deborah)" userId="c92f5f32-0e3c-4126-a89c-a34bb69ca471" providerId="ADAL" clId="{AA453742-8075-473E-96E5-880060EFAD95}" dt="2024-02-26T07:52:54.096" v="230" actId="700"/>
          <ac:spMkLst>
            <pc:docMk/>
            <pc:sldMk cId="1960160657" sldId="385"/>
            <ac:spMk id="7" creationId="{7B605677-A310-7AD0-36C4-4C9FF4F0C511}"/>
          </ac:spMkLst>
        </pc:spChg>
      </pc:sldChg>
    </pc:docChg>
  </pc:docChgLst>
  <pc:docChgLst>
    <pc:chgData name="Barnett, D.R.S. (Deborah)" userId="c92f5f32-0e3c-4126-a89c-a34bb69ca471" providerId="ADAL" clId="{BA49DC04-D079-4B6E-A022-CA090E771C5E}"/>
    <pc:docChg chg="undo redo custSel addSld delSld modSld sldOrd">
      <pc:chgData name="Barnett, D.R.S. (Deborah)" userId="c92f5f32-0e3c-4126-a89c-a34bb69ca471" providerId="ADAL" clId="{BA49DC04-D079-4B6E-A022-CA090E771C5E}" dt="2024-02-12T07:39:06.200" v="680"/>
      <pc:docMkLst>
        <pc:docMk/>
      </pc:docMkLst>
      <pc:sldChg chg="del">
        <pc:chgData name="Barnett, D.R.S. (Deborah)" userId="c92f5f32-0e3c-4126-a89c-a34bb69ca471" providerId="ADAL" clId="{BA49DC04-D079-4B6E-A022-CA090E771C5E}" dt="2024-02-08T08:45:12.342" v="0" actId="47"/>
        <pc:sldMkLst>
          <pc:docMk/>
          <pc:sldMk cId="1137860596" sldId="357"/>
        </pc:sldMkLst>
      </pc:sldChg>
      <pc:sldChg chg="del">
        <pc:chgData name="Barnett, D.R.S. (Deborah)" userId="c92f5f32-0e3c-4126-a89c-a34bb69ca471" providerId="ADAL" clId="{BA49DC04-D079-4B6E-A022-CA090E771C5E}" dt="2024-02-08T08:45:12.611" v="1" actId="47"/>
        <pc:sldMkLst>
          <pc:docMk/>
          <pc:sldMk cId="1689754698" sldId="358"/>
        </pc:sldMkLst>
      </pc:sldChg>
      <pc:sldChg chg="del">
        <pc:chgData name="Barnett, D.R.S. (Deborah)" userId="c92f5f32-0e3c-4126-a89c-a34bb69ca471" providerId="ADAL" clId="{BA49DC04-D079-4B6E-A022-CA090E771C5E}" dt="2024-02-08T08:45:13.102" v="3" actId="47"/>
        <pc:sldMkLst>
          <pc:docMk/>
          <pc:sldMk cId="962735659" sldId="359"/>
        </pc:sldMkLst>
      </pc:sldChg>
      <pc:sldChg chg="del">
        <pc:chgData name="Barnett, D.R.S. (Deborah)" userId="c92f5f32-0e3c-4126-a89c-a34bb69ca471" providerId="ADAL" clId="{BA49DC04-D079-4B6E-A022-CA090E771C5E}" dt="2024-02-08T08:45:13.777" v="4" actId="47"/>
        <pc:sldMkLst>
          <pc:docMk/>
          <pc:sldMk cId="798116060" sldId="360"/>
        </pc:sldMkLst>
      </pc:sldChg>
      <pc:sldChg chg="del">
        <pc:chgData name="Barnett, D.R.S. (Deborah)" userId="c92f5f32-0e3c-4126-a89c-a34bb69ca471" providerId="ADAL" clId="{BA49DC04-D079-4B6E-A022-CA090E771C5E}" dt="2024-02-08T08:45:14.408" v="5" actId="47"/>
        <pc:sldMkLst>
          <pc:docMk/>
          <pc:sldMk cId="1111043227" sldId="361"/>
        </pc:sldMkLst>
      </pc:sldChg>
      <pc:sldChg chg="del">
        <pc:chgData name="Barnett, D.R.S. (Deborah)" userId="c92f5f32-0e3c-4126-a89c-a34bb69ca471" providerId="ADAL" clId="{BA49DC04-D079-4B6E-A022-CA090E771C5E}" dt="2024-02-08T08:45:12.846" v="2" actId="47"/>
        <pc:sldMkLst>
          <pc:docMk/>
          <pc:sldMk cId="4255570788" sldId="362"/>
        </pc:sldMkLst>
      </pc:sldChg>
      <pc:sldChg chg="del">
        <pc:chgData name="Barnett, D.R.S. (Deborah)" userId="c92f5f32-0e3c-4126-a89c-a34bb69ca471" providerId="ADAL" clId="{BA49DC04-D079-4B6E-A022-CA090E771C5E}" dt="2024-02-08T08:45:20.033" v="7" actId="47"/>
        <pc:sldMkLst>
          <pc:docMk/>
          <pc:sldMk cId="3045563627" sldId="364"/>
        </pc:sldMkLst>
      </pc:sldChg>
      <pc:sldChg chg="addSp delSp modSp new mod modClrScheme chgLayout">
        <pc:chgData name="Barnett, D.R.S. (Deborah)" userId="c92f5f32-0e3c-4126-a89c-a34bb69ca471" providerId="ADAL" clId="{BA49DC04-D079-4B6E-A022-CA090E771C5E}" dt="2024-02-08T09:02:24.050" v="150" actId="1076"/>
        <pc:sldMkLst>
          <pc:docMk/>
          <pc:sldMk cId="2383875590" sldId="365"/>
        </pc:sldMkLst>
        <pc:spChg chg="del mod ord">
          <ac:chgData name="Barnett, D.R.S. (Deborah)" userId="c92f5f32-0e3c-4126-a89c-a34bb69ca471" providerId="ADAL" clId="{BA49DC04-D079-4B6E-A022-CA090E771C5E}" dt="2024-02-08T08:45:54.406" v="72" actId="700"/>
          <ac:spMkLst>
            <pc:docMk/>
            <pc:sldMk cId="2383875590" sldId="365"/>
            <ac:spMk id="2" creationId="{B577F1FA-4CA0-6287-F4C9-D1E82CBFAF8A}"/>
          </ac:spMkLst>
        </pc:spChg>
        <pc:spChg chg="mod ord">
          <ac:chgData name="Barnett, D.R.S. (Deborah)" userId="c92f5f32-0e3c-4126-a89c-a34bb69ca471" providerId="ADAL" clId="{BA49DC04-D079-4B6E-A022-CA090E771C5E}" dt="2024-02-08T08:51:22.529" v="115"/>
          <ac:spMkLst>
            <pc:docMk/>
            <pc:sldMk cId="2383875590" sldId="365"/>
            <ac:spMk id="3" creationId="{ECD8AF55-1FE5-0B40-A652-67CB9EB16828}"/>
          </ac:spMkLst>
        </pc:spChg>
        <pc:spChg chg="add mod ord">
          <ac:chgData name="Barnett, D.R.S. (Deborah)" userId="c92f5f32-0e3c-4126-a89c-a34bb69ca471" providerId="ADAL" clId="{BA49DC04-D079-4B6E-A022-CA090E771C5E}" dt="2024-02-08T08:46:21.736" v="90" actId="20577"/>
          <ac:spMkLst>
            <pc:docMk/>
            <pc:sldMk cId="2383875590" sldId="365"/>
            <ac:spMk id="4" creationId="{27895A05-9952-2D4E-855B-3284293765B7}"/>
          </ac:spMkLst>
        </pc:spChg>
        <pc:spChg chg="add mod ord">
          <ac:chgData name="Barnett, D.R.S. (Deborah)" userId="c92f5f32-0e3c-4126-a89c-a34bb69ca471" providerId="ADAL" clId="{BA49DC04-D079-4B6E-A022-CA090E771C5E}" dt="2024-02-08T08:45:58.019" v="77" actId="20577"/>
          <ac:spMkLst>
            <pc:docMk/>
            <pc:sldMk cId="2383875590" sldId="365"/>
            <ac:spMk id="5" creationId="{6275BDF7-F855-F0CE-0C33-2F64A1744F96}"/>
          </ac:spMkLst>
        </pc:spChg>
        <pc:spChg chg="add mod ord">
          <ac:chgData name="Barnett, D.R.S. (Deborah)" userId="c92f5f32-0e3c-4126-a89c-a34bb69ca471" providerId="ADAL" clId="{BA49DC04-D079-4B6E-A022-CA090E771C5E}" dt="2024-02-08T08:46:02.785" v="81" actId="20577"/>
          <ac:spMkLst>
            <pc:docMk/>
            <pc:sldMk cId="2383875590" sldId="365"/>
            <ac:spMk id="6" creationId="{0CF5150D-971B-E443-5CAF-2369D4874F5C}"/>
          </ac:spMkLst>
        </pc:spChg>
        <pc:spChg chg="add mod ord">
          <ac:chgData name="Barnett, D.R.S. (Deborah)" userId="c92f5f32-0e3c-4126-a89c-a34bb69ca471" providerId="ADAL" clId="{BA49DC04-D079-4B6E-A022-CA090E771C5E}" dt="2024-02-08T09:01:54.961" v="143" actId="20577"/>
          <ac:spMkLst>
            <pc:docMk/>
            <pc:sldMk cId="2383875590" sldId="365"/>
            <ac:spMk id="7" creationId="{00153D3F-68C6-0C1D-2B10-5D9EAD56FB7F}"/>
          </ac:spMkLst>
        </pc:spChg>
        <pc:picChg chg="add del mod">
          <ac:chgData name="Barnett, D.R.S. (Deborah)" userId="c92f5f32-0e3c-4126-a89c-a34bb69ca471" providerId="ADAL" clId="{BA49DC04-D079-4B6E-A022-CA090E771C5E}" dt="2024-02-08T09:00:05.513" v="124" actId="478"/>
          <ac:picMkLst>
            <pc:docMk/>
            <pc:sldMk cId="2383875590" sldId="365"/>
            <ac:picMk id="1026" creationId="{7FC0851B-DBD4-17D9-ADAE-B9D746F95A39}"/>
          </ac:picMkLst>
        </pc:picChg>
        <pc:picChg chg="add mod">
          <ac:chgData name="Barnett, D.R.S. (Deborah)" userId="c92f5f32-0e3c-4126-a89c-a34bb69ca471" providerId="ADAL" clId="{BA49DC04-D079-4B6E-A022-CA090E771C5E}" dt="2024-02-08T09:02:24.050" v="150" actId="1076"/>
          <ac:picMkLst>
            <pc:docMk/>
            <pc:sldMk cId="2383875590" sldId="365"/>
            <ac:picMk id="1028" creationId="{53A7D22C-3EF8-32F3-2FBB-931E5E3E7796}"/>
          </ac:picMkLst>
        </pc:picChg>
        <pc:picChg chg="add del">
          <ac:chgData name="Barnett, D.R.S. (Deborah)" userId="c92f5f32-0e3c-4126-a89c-a34bb69ca471" providerId="ADAL" clId="{BA49DC04-D079-4B6E-A022-CA090E771C5E}" dt="2024-02-08T09:00:13.076" v="126" actId="478"/>
          <ac:picMkLst>
            <pc:docMk/>
            <pc:sldMk cId="2383875590" sldId="365"/>
            <ac:picMk id="1030" creationId="{5347F972-5D73-2EC5-597F-DC11DD8329D2}"/>
          </ac:picMkLst>
        </pc:picChg>
        <pc:picChg chg="add mod">
          <ac:chgData name="Barnett, D.R.S. (Deborah)" userId="c92f5f32-0e3c-4126-a89c-a34bb69ca471" providerId="ADAL" clId="{BA49DC04-D079-4B6E-A022-CA090E771C5E}" dt="2024-02-08T09:02:18.683" v="149" actId="1076"/>
          <ac:picMkLst>
            <pc:docMk/>
            <pc:sldMk cId="2383875590" sldId="365"/>
            <ac:picMk id="1032" creationId="{A05551A3-6D13-8FF4-F15F-5925B3184C1A}"/>
          </ac:picMkLst>
        </pc:picChg>
      </pc:sldChg>
      <pc:sldChg chg="addSp delSp modSp new mod ord">
        <pc:chgData name="Barnett, D.R.S. (Deborah)" userId="c92f5f32-0e3c-4126-a89c-a34bb69ca471" providerId="ADAL" clId="{BA49DC04-D079-4B6E-A022-CA090E771C5E}" dt="2024-02-12T07:38:35.224" v="672" actId="1035"/>
        <pc:sldMkLst>
          <pc:docMk/>
          <pc:sldMk cId="3299354603" sldId="366"/>
        </pc:sldMkLst>
        <pc:spChg chg="mod">
          <ac:chgData name="Barnett, D.R.S. (Deborah)" userId="c92f5f32-0e3c-4126-a89c-a34bb69ca471" providerId="ADAL" clId="{BA49DC04-D079-4B6E-A022-CA090E771C5E}" dt="2024-02-08T09:24:00.385" v="626" actId="20577"/>
          <ac:spMkLst>
            <pc:docMk/>
            <pc:sldMk cId="3299354603" sldId="366"/>
            <ac:spMk id="2" creationId="{D6B71A55-D1C6-C0FB-0570-F3820F103EFA}"/>
          </ac:spMkLst>
        </pc:spChg>
        <pc:spChg chg="mod">
          <ac:chgData name="Barnett, D.R.S. (Deborah)" userId="c92f5f32-0e3c-4126-a89c-a34bb69ca471" providerId="ADAL" clId="{BA49DC04-D079-4B6E-A022-CA090E771C5E}" dt="2024-02-08T09:06:33.071" v="254" actId="13822"/>
          <ac:spMkLst>
            <pc:docMk/>
            <pc:sldMk cId="3299354603" sldId="366"/>
            <ac:spMk id="3" creationId="{0A3407A7-89C3-C517-9110-458C6CA293E0}"/>
          </ac:spMkLst>
        </pc:spChg>
        <pc:spChg chg="del mod">
          <ac:chgData name="Barnett, D.R.S. (Deborah)" userId="c92f5f32-0e3c-4126-a89c-a34bb69ca471" providerId="ADAL" clId="{BA49DC04-D079-4B6E-A022-CA090E771C5E}" dt="2024-02-08T09:05:37.617" v="245" actId="478"/>
          <ac:spMkLst>
            <pc:docMk/>
            <pc:sldMk cId="3299354603" sldId="366"/>
            <ac:spMk id="4" creationId="{A16DB229-EF78-9C41-3559-C364856BB5A6}"/>
          </ac:spMkLst>
        </pc:spChg>
        <pc:spChg chg="mod">
          <ac:chgData name="Barnett, D.R.S. (Deborah)" userId="c92f5f32-0e3c-4126-a89c-a34bb69ca471" providerId="ADAL" clId="{BA49DC04-D079-4B6E-A022-CA090E771C5E}" dt="2024-02-08T09:03:23.033" v="223" actId="1035"/>
          <ac:spMkLst>
            <pc:docMk/>
            <pc:sldMk cId="3299354603" sldId="366"/>
            <ac:spMk id="5" creationId="{D4FA9972-109B-4577-1083-7AED4634D460}"/>
          </ac:spMkLst>
        </pc:spChg>
        <pc:spChg chg="del mod">
          <ac:chgData name="Barnett, D.R.S. (Deborah)" userId="c92f5f32-0e3c-4126-a89c-a34bb69ca471" providerId="ADAL" clId="{BA49DC04-D079-4B6E-A022-CA090E771C5E}" dt="2024-02-08T09:10:04.565" v="313" actId="478"/>
          <ac:spMkLst>
            <pc:docMk/>
            <pc:sldMk cId="3299354603" sldId="366"/>
            <ac:spMk id="6" creationId="{4B4CD36B-E215-AA23-CF6D-CB2C7016AD20}"/>
          </ac:spMkLst>
        </pc:spChg>
        <pc:spChg chg="add mod">
          <ac:chgData name="Barnett, D.R.S. (Deborah)" userId="c92f5f32-0e3c-4126-a89c-a34bb69ca471" providerId="ADAL" clId="{BA49DC04-D079-4B6E-A022-CA090E771C5E}" dt="2024-02-08T09:13:03.600" v="352" actId="1076"/>
          <ac:spMkLst>
            <pc:docMk/>
            <pc:sldMk cId="3299354603" sldId="366"/>
            <ac:spMk id="8" creationId="{14FFD502-9AC3-F233-9AB3-2E0412C50C60}"/>
          </ac:spMkLst>
        </pc:spChg>
        <pc:spChg chg="add mod">
          <ac:chgData name="Barnett, D.R.S. (Deborah)" userId="c92f5f32-0e3c-4126-a89c-a34bb69ca471" providerId="ADAL" clId="{BA49DC04-D079-4B6E-A022-CA090E771C5E}" dt="2024-02-08T09:23:31.465" v="597" actId="1037"/>
          <ac:spMkLst>
            <pc:docMk/>
            <pc:sldMk cId="3299354603" sldId="366"/>
            <ac:spMk id="9" creationId="{478B4E4C-762A-99D9-61F0-532ABE5C8ADB}"/>
          </ac:spMkLst>
        </pc:spChg>
        <pc:spChg chg="add mod">
          <ac:chgData name="Barnett, D.R.S. (Deborah)" userId="c92f5f32-0e3c-4126-a89c-a34bb69ca471" providerId="ADAL" clId="{BA49DC04-D079-4B6E-A022-CA090E771C5E}" dt="2024-02-08T09:09:35.682" v="311" actId="1038"/>
          <ac:spMkLst>
            <pc:docMk/>
            <pc:sldMk cId="3299354603" sldId="366"/>
            <ac:spMk id="10" creationId="{65A5B654-B6A2-1AFA-CE09-120AE17449C2}"/>
          </ac:spMkLst>
        </pc:spChg>
        <pc:spChg chg="add mod">
          <ac:chgData name="Barnett, D.R.S. (Deborah)" userId="c92f5f32-0e3c-4126-a89c-a34bb69ca471" providerId="ADAL" clId="{BA49DC04-D079-4B6E-A022-CA090E771C5E}" dt="2024-02-08T09:09:35.682" v="311" actId="1038"/>
          <ac:spMkLst>
            <pc:docMk/>
            <pc:sldMk cId="3299354603" sldId="366"/>
            <ac:spMk id="11" creationId="{27208AEA-FCB1-AE94-D30C-B4F70A513C8C}"/>
          </ac:spMkLst>
        </pc:spChg>
        <pc:spChg chg="add mod">
          <ac:chgData name="Barnett, D.R.S. (Deborah)" userId="c92f5f32-0e3c-4126-a89c-a34bb69ca471" providerId="ADAL" clId="{BA49DC04-D079-4B6E-A022-CA090E771C5E}" dt="2024-02-08T09:08:39.877" v="270" actId="1076"/>
          <ac:spMkLst>
            <pc:docMk/>
            <pc:sldMk cId="3299354603" sldId="366"/>
            <ac:spMk id="13" creationId="{AF071CBA-FA4A-28D0-5435-E33F688F5057}"/>
          </ac:spMkLst>
        </pc:spChg>
        <pc:spChg chg="add mod">
          <ac:chgData name="Barnett, D.R.S. (Deborah)" userId="c92f5f32-0e3c-4126-a89c-a34bb69ca471" providerId="ADAL" clId="{BA49DC04-D079-4B6E-A022-CA090E771C5E}" dt="2024-02-08T09:09:41.097" v="312" actId="20577"/>
          <ac:spMkLst>
            <pc:docMk/>
            <pc:sldMk cId="3299354603" sldId="366"/>
            <ac:spMk id="14" creationId="{4766B4B6-E013-5BA6-2370-CBFC00421BEB}"/>
          </ac:spMkLst>
        </pc:spChg>
        <pc:spChg chg="add mod">
          <ac:chgData name="Barnett, D.R.S. (Deborah)" userId="c92f5f32-0e3c-4126-a89c-a34bb69ca471" providerId="ADAL" clId="{BA49DC04-D079-4B6E-A022-CA090E771C5E}" dt="2024-02-08T09:09:23.334" v="278" actId="14100"/>
          <ac:spMkLst>
            <pc:docMk/>
            <pc:sldMk cId="3299354603" sldId="366"/>
            <ac:spMk id="16" creationId="{120E6F94-7E18-D9FD-C2AB-C956B35A7AE6}"/>
          </ac:spMkLst>
        </pc:spChg>
        <pc:spChg chg="add mod">
          <ac:chgData name="Barnett, D.R.S. (Deborah)" userId="c92f5f32-0e3c-4126-a89c-a34bb69ca471" providerId="ADAL" clId="{BA49DC04-D079-4B6E-A022-CA090E771C5E}" dt="2024-02-08T09:09:28.151" v="279" actId="14100"/>
          <ac:spMkLst>
            <pc:docMk/>
            <pc:sldMk cId="3299354603" sldId="366"/>
            <ac:spMk id="18" creationId="{AF45326E-9433-68C5-CFE5-5789E4363754}"/>
          </ac:spMkLst>
        </pc:spChg>
        <pc:spChg chg="add mod ord">
          <ac:chgData name="Barnett, D.R.S. (Deborah)" userId="c92f5f32-0e3c-4126-a89c-a34bb69ca471" providerId="ADAL" clId="{BA49DC04-D079-4B6E-A022-CA090E771C5E}" dt="2024-02-08T09:23:40.039" v="608" actId="1038"/>
          <ac:spMkLst>
            <pc:docMk/>
            <pc:sldMk cId="3299354603" sldId="366"/>
            <ac:spMk id="19" creationId="{47D07257-D4C6-D9EA-66AB-EB468B6E2177}"/>
          </ac:spMkLst>
        </pc:spChg>
        <pc:spChg chg="add del mod">
          <ac:chgData name="Barnett, D.R.S. (Deborah)" userId="c92f5f32-0e3c-4126-a89c-a34bb69ca471" providerId="ADAL" clId="{BA49DC04-D079-4B6E-A022-CA090E771C5E}" dt="2024-02-08T09:15:39.675" v="409" actId="478"/>
          <ac:spMkLst>
            <pc:docMk/>
            <pc:sldMk cId="3299354603" sldId="366"/>
            <ac:spMk id="20" creationId="{65274FB7-8EB1-5447-7390-ACC707CCA44A}"/>
          </ac:spMkLst>
        </pc:spChg>
        <pc:spChg chg="add del mod">
          <ac:chgData name="Barnett, D.R.S. (Deborah)" userId="c92f5f32-0e3c-4126-a89c-a34bb69ca471" providerId="ADAL" clId="{BA49DC04-D079-4B6E-A022-CA090E771C5E}" dt="2024-02-08T09:13:17.844" v="355" actId="478"/>
          <ac:spMkLst>
            <pc:docMk/>
            <pc:sldMk cId="3299354603" sldId="366"/>
            <ac:spMk id="22" creationId="{354FCEB3-DFA8-98DA-8A0E-5819535324FA}"/>
          </ac:spMkLst>
        </pc:spChg>
        <pc:spChg chg="add mod">
          <ac:chgData name="Barnett, D.R.S. (Deborah)" userId="c92f5f32-0e3c-4126-a89c-a34bb69ca471" providerId="ADAL" clId="{BA49DC04-D079-4B6E-A022-CA090E771C5E}" dt="2024-02-08T09:23:02.863" v="581" actId="1038"/>
          <ac:spMkLst>
            <pc:docMk/>
            <pc:sldMk cId="3299354603" sldId="366"/>
            <ac:spMk id="24" creationId="{5F81AAA5-94B4-8DAF-A43E-5C8EFC452A93}"/>
          </ac:spMkLst>
        </pc:spChg>
        <pc:spChg chg="add mod">
          <ac:chgData name="Barnett, D.R.S. (Deborah)" userId="c92f5f32-0e3c-4126-a89c-a34bb69ca471" providerId="ADAL" clId="{BA49DC04-D079-4B6E-A022-CA090E771C5E}" dt="2024-02-08T09:26:08.045" v="648" actId="20577"/>
          <ac:spMkLst>
            <pc:docMk/>
            <pc:sldMk cId="3299354603" sldId="366"/>
            <ac:spMk id="26" creationId="{DB8F43F8-0333-A29F-AF93-37844C4E821B}"/>
          </ac:spMkLst>
        </pc:spChg>
        <pc:spChg chg="add del mod">
          <ac:chgData name="Barnett, D.R.S. (Deborah)" userId="c92f5f32-0e3c-4126-a89c-a34bb69ca471" providerId="ADAL" clId="{BA49DC04-D079-4B6E-A022-CA090E771C5E}" dt="2024-02-08T09:17:00.606" v="421" actId="478"/>
          <ac:spMkLst>
            <pc:docMk/>
            <pc:sldMk cId="3299354603" sldId="366"/>
            <ac:spMk id="28" creationId="{068B6883-2AFA-6B0D-BA78-C1C79479F20F}"/>
          </ac:spMkLst>
        </pc:spChg>
        <pc:spChg chg="add del">
          <ac:chgData name="Barnett, D.R.S. (Deborah)" userId="c92f5f32-0e3c-4126-a89c-a34bb69ca471" providerId="ADAL" clId="{BA49DC04-D079-4B6E-A022-CA090E771C5E}" dt="2024-02-08T09:13:57.400" v="368" actId="478"/>
          <ac:spMkLst>
            <pc:docMk/>
            <pc:sldMk cId="3299354603" sldId="366"/>
            <ac:spMk id="29" creationId="{9F8903AF-A5A6-C036-56D2-A519493DD82B}"/>
          </ac:spMkLst>
        </pc:spChg>
        <pc:spChg chg="add del mod">
          <ac:chgData name="Barnett, D.R.S. (Deborah)" userId="c92f5f32-0e3c-4126-a89c-a34bb69ca471" providerId="ADAL" clId="{BA49DC04-D079-4B6E-A022-CA090E771C5E}" dt="2024-02-08T09:15:33.849" v="407" actId="478"/>
          <ac:spMkLst>
            <pc:docMk/>
            <pc:sldMk cId="3299354603" sldId="366"/>
            <ac:spMk id="30" creationId="{1E7417F5-46D2-4785-0C86-1CE813CC6B20}"/>
          </ac:spMkLst>
        </pc:spChg>
        <pc:spChg chg="add del mod">
          <ac:chgData name="Barnett, D.R.S. (Deborah)" userId="c92f5f32-0e3c-4126-a89c-a34bb69ca471" providerId="ADAL" clId="{BA49DC04-D079-4B6E-A022-CA090E771C5E}" dt="2024-02-08T09:15:58.397" v="413" actId="478"/>
          <ac:spMkLst>
            <pc:docMk/>
            <pc:sldMk cId="3299354603" sldId="366"/>
            <ac:spMk id="32" creationId="{297943B4-5740-447D-A77B-7F8389015999}"/>
          </ac:spMkLst>
        </pc:spChg>
        <pc:spChg chg="add mod">
          <ac:chgData name="Barnett, D.R.S. (Deborah)" userId="c92f5f32-0e3c-4126-a89c-a34bb69ca471" providerId="ADAL" clId="{BA49DC04-D079-4B6E-A022-CA090E771C5E}" dt="2024-02-08T09:23:02.863" v="581" actId="1038"/>
          <ac:spMkLst>
            <pc:docMk/>
            <pc:sldMk cId="3299354603" sldId="366"/>
            <ac:spMk id="34" creationId="{08DAD166-9C1B-4256-D5BC-89F0855B3DAB}"/>
          </ac:spMkLst>
        </pc:spChg>
        <pc:spChg chg="add del mod">
          <ac:chgData name="Barnett, D.R.S. (Deborah)" userId="c92f5f32-0e3c-4126-a89c-a34bb69ca471" providerId="ADAL" clId="{BA49DC04-D079-4B6E-A022-CA090E771C5E}" dt="2024-02-08T09:17:58.584" v="458" actId="478"/>
          <ac:spMkLst>
            <pc:docMk/>
            <pc:sldMk cId="3299354603" sldId="366"/>
            <ac:spMk id="35" creationId="{241E1B64-DEB4-3EDD-F550-0EEE333CA633}"/>
          </ac:spMkLst>
        </pc:spChg>
        <pc:spChg chg="add del mod">
          <ac:chgData name="Barnett, D.R.S. (Deborah)" userId="c92f5f32-0e3c-4126-a89c-a34bb69ca471" providerId="ADAL" clId="{BA49DC04-D079-4B6E-A022-CA090E771C5E}" dt="2024-02-08T09:17:55.523" v="457" actId="478"/>
          <ac:spMkLst>
            <pc:docMk/>
            <pc:sldMk cId="3299354603" sldId="366"/>
            <ac:spMk id="36" creationId="{09658038-2FEA-1CC3-C091-1998296365BC}"/>
          </ac:spMkLst>
        </pc:spChg>
        <pc:spChg chg="add del mod">
          <ac:chgData name="Barnett, D.R.S. (Deborah)" userId="c92f5f32-0e3c-4126-a89c-a34bb69ca471" providerId="ADAL" clId="{BA49DC04-D079-4B6E-A022-CA090E771C5E}" dt="2024-02-08T09:18:50.738" v="486"/>
          <ac:spMkLst>
            <pc:docMk/>
            <pc:sldMk cId="3299354603" sldId="366"/>
            <ac:spMk id="37" creationId="{5E7AA6CF-0871-E118-A953-EDBAECEAFC64}"/>
          </ac:spMkLst>
        </pc:spChg>
        <pc:spChg chg="add del mod">
          <ac:chgData name="Barnett, D.R.S. (Deborah)" userId="c92f5f32-0e3c-4126-a89c-a34bb69ca471" providerId="ADAL" clId="{BA49DC04-D079-4B6E-A022-CA090E771C5E}" dt="2024-02-08T09:18:50.738" v="486"/>
          <ac:spMkLst>
            <pc:docMk/>
            <pc:sldMk cId="3299354603" sldId="366"/>
            <ac:spMk id="38" creationId="{00CA94E2-D9B4-9563-4B06-0B915FB3C641}"/>
          </ac:spMkLst>
        </pc:spChg>
        <pc:spChg chg="add mod">
          <ac:chgData name="Barnett, D.R.S. (Deborah)" userId="c92f5f32-0e3c-4126-a89c-a34bb69ca471" providerId="ADAL" clId="{BA49DC04-D079-4B6E-A022-CA090E771C5E}" dt="2024-02-08T09:23:02.863" v="581" actId="1038"/>
          <ac:spMkLst>
            <pc:docMk/>
            <pc:sldMk cId="3299354603" sldId="366"/>
            <ac:spMk id="39" creationId="{8DE5E9CD-85BD-0589-836A-B1A6C975B11D}"/>
          </ac:spMkLst>
        </pc:spChg>
        <pc:spChg chg="add mod">
          <ac:chgData name="Barnett, D.R.S. (Deborah)" userId="c92f5f32-0e3c-4126-a89c-a34bb69ca471" providerId="ADAL" clId="{BA49DC04-D079-4B6E-A022-CA090E771C5E}" dt="2024-02-08T09:23:02.863" v="581" actId="1038"/>
          <ac:spMkLst>
            <pc:docMk/>
            <pc:sldMk cId="3299354603" sldId="366"/>
            <ac:spMk id="40" creationId="{CF01E65D-8FC8-CCDD-0531-11FFEADD2F87}"/>
          </ac:spMkLst>
        </pc:spChg>
        <pc:spChg chg="add mod ord">
          <ac:chgData name="Barnett, D.R.S. (Deborah)" userId="c92f5f32-0e3c-4126-a89c-a34bb69ca471" providerId="ADAL" clId="{BA49DC04-D079-4B6E-A022-CA090E771C5E}" dt="2024-02-08T09:23:02.863" v="581" actId="1038"/>
          <ac:spMkLst>
            <pc:docMk/>
            <pc:sldMk cId="3299354603" sldId="366"/>
            <ac:spMk id="41" creationId="{062495FE-762A-89CB-4223-7B81AA085887}"/>
          </ac:spMkLst>
        </pc:spChg>
        <pc:cxnChg chg="add mod">
          <ac:chgData name="Barnett, D.R.S. (Deborah)" userId="c92f5f32-0e3c-4126-a89c-a34bb69ca471" providerId="ADAL" clId="{BA49DC04-D079-4B6E-A022-CA090E771C5E}" dt="2024-02-08T09:22:21.497" v="544" actId="14100"/>
          <ac:cxnSpMkLst>
            <pc:docMk/>
            <pc:sldMk cId="3299354603" sldId="366"/>
            <ac:cxnSpMk id="43" creationId="{6DA8EF30-4D28-CB40-D93B-335CF847175A}"/>
          </ac:cxnSpMkLst>
        </pc:cxnChg>
        <pc:cxnChg chg="add del mod">
          <ac:chgData name="Barnett, D.R.S. (Deborah)" userId="c92f5f32-0e3c-4126-a89c-a34bb69ca471" providerId="ADAL" clId="{BA49DC04-D079-4B6E-A022-CA090E771C5E}" dt="2024-02-08T09:22:24.467" v="545" actId="478"/>
          <ac:cxnSpMkLst>
            <pc:docMk/>
            <pc:sldMk cId="3299354603" sldId="366"/>
            <ac:cxnSpMk id="44" creationId="{8E262722-A029-642C-F4F5-BACE9AC9D17D}"/>
          </ac:cxnSpMkLst>
        </pc:cxnChg>
        <pc:cxnChg chg="add mod">
          <ac:chgData name="Barnett, D.R.S. (Deborah)" userId="c92f5f32-0e3c-4126-a89c-a34bb69ca471" providerId="ADAL" clId="{BA49DC04-D079-4B6E-A022-CA090E771C5E}" dt="2024-02-12T07:38:35.224" v="672" actId="1035"/>
          <ac:cxnSpMkLst>
            <pc:docMk/>
            <pc:sldMk cId="3299354603" sldId="366"/>
            <ac:cxnSpMk id="51" creationId="{F31C341F-2E91-C05D-82EA-3D6F7D0CB563}"/>
          </ac:cxnSpMkLst>
        </pc:cxnChg>
      </pc:sldChg>
      <pc:sldChg chg="addSp delSp modSp add mod">
        <pc:chgData name="Barnett, D.R.S. (Deborah)" userId="c92f5f32-0e3c-4126-a89c-a34bb69ca471" providerId="ADAL" clId="{BA49DC04-D079-4B6E-A022-CA090E771C5E}" dt="2024-02-08T09:24:45.593" v="634" actId="478"/>
        <pc:sldMkLst>
          <pc:docMk/>
          <pc:sldMk cId="1442804323" sldId="367"/>
        </pc:sldMkLst>
        <pc:spChg chg="mod">
          <ac:chgData name="Barnett, D.R.S. (Deborah)" userId="c92f5f32-0e3c-4126-a89c-a34bb69ca471" providerId="ADAL" clId="{BA49DC04-D079-4B6E-A022-CA090E771C5E}" dt="2024-02-08T09:24:16.944" v="628" actId="6549"/>
          <ac:spMkLst>
            <pc:docMk/>
            <pc:sldMk cId="1442804323" sldId="367"/>
            <ac:spMk id="8" creationId="{14FFD502-9AC3-F233-9AB3-2E0412C50C60}"/>
          </ac:spMkLst>
        </pc:spChg>
        <pc:spChg chg="del">
          <ac:chgData name="Barnett, D.R.S. (Deborah)" userId="c92f5f32-0e3c-4126-a89c-a34bb69ca471" providerId="ADAL" clId="{BA49DC04-D079-4B6E-A022-CA090E771C5E}" dt="2024-02-08T09:24:24.981" v="629" actId="478"/>
          <ac:spMkLst>
            <pc:docMk/>
            <pc:sldMk cId="1442804323" sldId="367"/>
            <ac:spMk id="10" creationId="{65A5B654-B6A2-1AFA-CE09-120AE17449C2}"/>
          </ac:spMkLst>
        </pc:spChg>
        <pc:spChg chg="del">
          <ac:chgData name="Barnett, D.R.S. (Deborah)" userId="c92f5f32-0e3c-4126-a89c-a34bb69ca471" providerId="ADAL" clId="{BA49DC04-D079-4B6E-A022-CA090E771C5E}" dt="2024-02-08T09:24:24.981" v="629" actId="478"/>
          <ac:spMkLst>
            <pc:docMk/>
            <pc:sldMk cId="1442804323" sldId="367"/>
            <ac:spMk id="11" creationId="{27208AEA-FCB1-AE94-D30C-B4F70A513C8C}"/>
          </ac:spMkLst>
        </pc:spChg>
        <pc:spChg chg="del">
          <ac:chgData name="Barnett, D.R.S. (Deborah)" userId="c92f5f32-0e3c-4126-a89c-a34bb69ca471" providerId="ADAL" clId="{BA49DC04-D079-4B6E-A022-CA090E771C5E}" dt="2024-02-08T09:24:24.981" v="629" actId="478"/>
          <ac:spMkLst>
            <pc:docMk/>
            <pc:sldMk cId="1442804323" sldId="367"/>
            <ac:spMk id="16" creationId="{120E6F94-7E18-D9FD-C2AB-C956B35A7AE6}"/>
          </ac:spMkLst>
        </pc:spChg>
        <pc:spChg chg="del">
          <ac:chgData name="Barnett, D.R.S. (Deborah)" userId="c92f5f32-0e3c-4126-a89c-a34bb69ca471" providerId="ADAL" clId="{BA49DC04-D079-4B6E-A022-CA090E771C5E}" dt="2024-02-08T09:24:24.981" v="629" actId="478"/>
          <ac:spMkLst>
            <pc:docMk/>
            <pc:sldMk cId="1442804323" sldId="367"/>
            <ac:spMk id="18" creationId="{AF45326E-9433-68C5-CFE5-5789E4363754}"/>
          </ac:spMkLst>
        </pc:spChg>
        <pc:spChg chg="add del">
          <ac:chgData name="Barnett, D.R.S. (Deborah)" userId="c92f5f32-0e3c-4126-a89c-a34bb69ca471" providerId="ADAL" clId="{BA49DC04-D079-4B6E-A022-CA090E771C5E}" dt="2024-02-08T09:24:30.728" v="631" actId="478"/>
          <ac:spMkLst>
            <pc:docMk/>
            <pc:sldMk cId="1442804323" sldId="367"/>
            <ac:spMk id="19" creationId="{47D07257-D4C6-D9EA-66AB-EB468B6E2177}"/>
          </ac:spMkLst>
        </pc:spChg>
        <pc:spChg chg="add del">
          <ac:chgData name="Barnett, D.R.S. (Deborah)" userId="c92f5f32-0e3c-4126-a89c-a34bb69ca471" providerId="ADAL" clId="{BA49DC04-D079-4B6E-A022-CA090E771C5E}" dt="2024-02-08T09:24:41.803" v="633" actId="478"/>
          <ac:spMkLst>
            <pc:docMk/>
            <pc:sldMk cId="1442804323" sldId="367"/>
            <ac:spMk id="24" creationId="{5F81AAA5-94B4-8DAF-A43E-5C8EFC452A93}"/>
          </ac:spMkLst>
        </pc:spChg>
        <pc:spChg chg="add del">
          <ac:chgData name="Barnett, D.R.S. (Deborah)" userId="c92f5f32-0e3c-4126-a89c-a34bb69ca471" providerId="ADAL" clId="{BA49DC04-D079-4B6E-A022-CA090E771C5E}" dt="2024-02-08T09:24:36.313" v="632" actId="478"/>
          <ac:spMkLst>
            <pc:docMk/>
            <pc:sldMk cId="1442804323" sldId="367"/>
            <ac:spMk id="26" creationId="{DB8F43F8-0333-A29F-AF93-37844C4E821B}"/>
          </ac:spMkLst>
        </pc:spChg>
        <pc:spChg chg="add del">
          <ac:chgData name="Barnett, D.R.S. (Deborah)" userId="c92f5f32-0e3c-4126-a89c-a34bb69ca471" providerId="ADAL" clId="{BA49DC04-D079-4B6E-A022-CA090E771C5E}" dt="2024-02-08T09:24:45.593" v="634" actId="478"/>
          <ac:spMkLst>
            <pc:docMk/>
            <pc:sldMk cId="1442804323" sldId="367"/>
            <ac:spMk id="34" creationId="{08DAD166-9C1B-4256-D5BC-89F0855B3DAB}"/>
          </ac:spMkLst>
        </pc:spChg>
        <pc:spChg chg="del">
          <ac:chgData name="Barnett, D.R.S. (Deborah)" userId="c92f5f32-0e3c-4126-a89c-a34bb69ca471" providerId="ADAL" clId="{BA49DC04-D079-4B6E-A022-CA090E771C5E}" dt="2024-02-08T09:24:24.981" v="629" actId="478"/>
          <ac:spMkLst>
            <pc:docMk/>
            <pc:sldMk cId="1442804323" sldId="367"/>
            <ac:spMk id="39" creationId="{8DE5E9CD-85BD-0589-836A-B1A6C975B11D}"/>
          </ac:spMkLst>
        </pc:spChg>
        <pc:spChg chg="del">
          <ac:chgData name="Barnett, D.R.S. (Deborah)" userId="c92f5f32-0e3c-4126-a89c-a34bb69ca471" providerId="ADAL" clId="{BA49DC04-D079-4B6E-A022-CA090E771C5E}" dt="2024-02-08T09:24:24.981" v="629" actId="478"/>
          <ac:spMkLst>
            <pc:docMk/>
            <pc:sldMk cId="1442804323" sldId="367"/>
            <ac:spMk id="40" creationId="{CF01E65D-8FC8-CCDD-0531-11FFEADD2F87}"/>
          </ac:spMkLst>
        </pc:spChg>
        <pc:spChg chg="add del">
          <ac:chgData name="Barnett, D.R.S. (Deborah)" userId="c92f5f32-0e3c-4126-a89c-a34bb69ca471" providerId="ADAL" clId="{BA49DC04-D079-4B6E-A022-CA090E771C5E}" dt="2024-02-08T09:24:41.803" v="633" actId="478"/>
          <ac:spMkLst>
            <pc:docMk/>
            <pc:sldMk cId="1442804323" sldId="367"/>
            <ac:spMk id="41" creationId="{062495FE-762A-89CB-4223-7B81AA085887}"/>
          </ac:spMkLst>
        </pc:spChg>
        <pc:cxnChg chg="del">
          <ac:chgData name="Barnett, D.R.S. (Deborah)" userId="c92f5f32-0e3c-4126-a89c-a34bb69ca471" providerId="ADAL" clId="{BA49DC04-D079-4B6E-A022-CA090E771C5E}" dt="2024-02-08T09:24:24.981" v="629" actId="478"/>
          <ac:cxnSpMkLst>
            <pc:docMk/>
            <pc:sldMk cId="1442804323" sldId="367"/>
            <ac:cxnSpMk id="43" creationId="{6DA8EF30-4D28-CB40-D93B-335CF847175A}"/>
          </ac:cxnSpMkLst>
        </pc:cxnChg>
        <pc:cxnChg chg="del">
          <ac:chgData name="Barnett, D.R.S. (Deborah)" userId="c92f5f32-0e3c-4126-a89c-a34bb69ca471" providerId="ADAL" clId="{BA49DC04-D079-4B6E-A022-CA090E771C5E}" dt="2024-02-08T09:24:24.981" v="629" actId="478"/>
          <ac:cxnSpMkLst>
            <pc:docMk/>
            <pc:sldMk cId="1442804323" sldId="367"/>
            <ac:cxnSpMk id="51" creationId="{F31C341F-2E91-C05D-82EA-3D6F7D0CB563}"/>
          </ac:cxnSpMkLst>
        </pc:cxnChg>
      </pc:sldChg>
      <pc:sldChg chg="delSp modSp add mod">
        <pc:chgData name="Barnett, D.R.S. (Deborah)" userId="c92f5f32-0e3c-4126-a89c-a34bb69ca471" providerId="ADAL" clId="{BA49DC04-D079-4B6E-A022-CA090E771C5E}" dt="2024-02-08T09:25:18.583" v="643" actId="478"/>
        <pc:sldMkLst>
          <pc:docMk/>
          <pc:sldMk cId="1582080178" sldId="368"/>
        </pc:sldMkLst>
        <pc:spChg chg="mod">
          <ac:chgData name="Barnett, D.R.S. (Deborah)" userId="c92f5f32-0e3c-4126-a89c-a34bb69ca471" providerId="ADAL" clId="{BA49DC04-D079-4B6E-A022-CA090E771C5E}" dt="2024-02-08T09:25:05.887" v="639" actId="20577"/>
          <ac:spMkLst>
            <pc:docMk/>
            <pc:sldMk cId="1582080178" sldId="368"/>
            <ac:spMk id="8" creationId="{14FFD502-9AC3-F233-9AB3-2E0412C50C60}"/>
          </ac:spMkLst>
        </pc:spChg>
        <pc:spChg chg="del mod">
          <ac:chgData name="Barnett, D.R.S. (Deborah)" userId="c92f5f32-0e3c-4126-a89c-a34bb69ca471" providerId="ADAL" clId="{BA49DC04-D079-4B6E-A022-CA090E771C5E}" dt="2024-02-08T09:25:11.922" v="641" actId="478"/>
          <ac:spMkLst>
            <pc:docMk/>
            <pc:sldMk cId="1582080178" sldId="368"/>
            <ac:spMk id="10" creationId="{65A5B654-B6A2-1AFA-CE09-120AE17449C2}"/>
          </ac:spMkLst>
        </pc:spChg>
        <pc:spChg chg="del">
          <ac:chgData name="Barnett, D.R.S. (Deborah)" userId="c92f5f32-0e3c-4126-a89c-a34bb69ca471" providerId="ADAL" clId="{BA49DC04-D079-4B6E-A022-CA090E771C5E}" dt="2024-02-08T09:25:15.790" v="642" actId="478"/>
          <ac:spMkLst>
            <pc:docMk/>
            <pc:sldMk cId="1582080178" sldId="368"/>
            <ac:spMk id="18" creationId="{AF45326E-9433-68C5-CFE5-5789E4363754}"/>
          </ac:spMkLst>
        </pc:spChg>
        <pc:cxnChg chg="del">
          <ac:chgData name="Barnett, D.R.S. (Deborah)" userId="c92f5f32-0e3c-4126-a89c-a34bb69ca471" providerId="ADAL" clId="{BA49DC04-D079-4B6E-A022-CA090E771C5E}" dt="2024-02-08T09:25:18.583" v="643" actId="478"/>
          <ac:cxnSpMkLst>
            <pc:docMk/>
            <pc:sldMk cId="1582080178" sldId="368"/>
            <ac:cxnSpMk id="51" creationId="{F31C341F-2E91-C05D-82EA-3D6F7D0CB563}"/>
          </ac:cxnSpMkLst>
        </pc:cxnChg>
      </pc:sldChg>
      <pc:sldChg chg="modSp add mod modAnim">
        <pc:chgData name="Barnett, D.R.S. (Deborah)" userId="c92f5f32-0e3c-4126-a89c-a34bb69ca471" providerId="ADAL" clId="{BA49DC04-D079-4B6E-A022-CA090E771C5E}" dt="2024-02-12T07:37:46.322" v="669" actId="1035"/>
        <pc:sldMkLst>
          <pc:docMk/>
          <pc:sldMk cId="260963034" sldId="369"/>
        </pc:sldMkLst>
        <pc:spChg chg="mod">
          <ac:chgData name="Barnett, D.R.S. (Deborah)" userId="c92f5f32-0e3c-4126-a89c-a34bb69ca471" providerId="ADAL" clId="{BA49DC04-D079-4B6E-A022-CA090E771C5E}" dt="2024-02-08T09:25:33.708" v="644" actId="20577"/>
          <ac:spMkLst>
            <pc:docMk/>
            <pc:sldMk cId="260963034" sldId="369"/>
            <ac:spMk id="8" creationId="{14FFD502-9AC3-F233-9AB3-2E0412C50C60}"/>
          </ac:spMkLst>
        </pc:spChg>
        <pc:cxnChg chg="mod">
          <ac:chgData name="Barnett, D.R.S. (Deborah)" userId="c92f5f32-0e3c-4126-a89c-a34bb69ca471" providerId="ADAL" clId="{BA49DC04-D079-4B6E-A022-CA090E771C5E}" dt="2024-02-12T07:37:46.322" v="669" actId="1035"/>
          <ac:cxnSpMkLst>
            <pc:docMk/>
            <pc:sldMk cId="260963034" sldId="369"/>
            <ac:cxnSpMk id="51" creationId="{F31C341F-2E91-C05D-82EA-3D6F7D0CB563}"/>
          </ac:cxnSpMkLst>
        </pc:cxnChg>
      </pc:sldChg>
      <pc:sldChg chg="new del">
        <pc:chgData name="Barnett, D.R.S. (Deborah)" userId="c92f5f32-0e3c-4126-a89c-a34bb69ca471" providerId="ADAL" clId="{BA49DC04-D079-4B6E-A022-CA090E771C5E}" dt="2024-02-08T09:29:11.452" v="659" actId="47"/>
        <pc:sldMkLst>
          <pc:docMk/>
          <pc:sldMk cId="3689014420" sldId="370"/>
        </pc:sldMkLst>
      </pc:sldChg>
      <pc:sldChg chg="addSp delSp modSp add del mod">
        <pc:chgData name="Barnett, D.R.S. (Deborah)" userId="c92f5f32-0e3c-4126-a89c-a34bb69ca471" providerId="ADAL" clId="{BA49DC04-D079-4B6E-A022-CA090E771C5E}" dt="2024-02-12T07:39:06.200" v="680"/>
        <pc:sldMkLst>
          <pc:docMk/>
          <pc:sldMk cId="1079214759" sldId="371"/>
        </pc:sldMkLst>
        <pc:spChg chg="mod">
          <ac:chgData name="Barnett, D.R.S. (Deborah)" userId="c92f5f32-0e3c-4126-a89c-a34bb69ca471" providerId="ADAL" clId="{BA49DC04-D079-4B6E-A022-CA090E771C5E}" dt="2024-02-08T09:29:41.101" v="661"/>
          <ac:spMkLst>
            <pc:docMk/>
            <pc:sldMk cId="1079214759" sldId="371"/>
            <ac:spMk id="8" creationId="{14FFD502-9AC3-F233-9AB3-2E0412C50C60}"/>
          </ac:spMkLst>
        </pc:spChg>
        <pc:spChg chg="mod">
          <ac:chgData name="Barnett, D.R.S. (Deborah)" userId="c92f5f32-0e3c-4126-a89c-a34bb69ca471" providerId="ADAL" clId="{BA49DC04-D079-4B6E-A022-CA090E771C5E}" dt="2024-02-08T09:29:51.390" v="666" actId="20577"/>
          <ac:spMkLst>
            <pc:docMk/>
            <pc:sldMk cId="1079214759" sldId="371"/>
            <ac:spMk id="11" creationId="{27208AEA-FCB1-AE94-D30C-B4F70A513C8C}"/>
          </ac:spMkLst>
        </pc:spChg>
        <pc:cxnChg chg="add del mod">
          <ac:chgData name="Barnett, D.R.S. (Deborah)" userId="c92f5f32-0e3c-4126-a89c-a34bb69ca471" providerId="ADAL" clId="{BA49DC04-D079-4B6E-A022-CA090E771C5E}" dt="2024-02-12T07:39:02.135" v="678"/>
          <ac:cxnSpMkLst>
            <pc:docMk/>
            <pc:sldMk cId="1079214759" sldId="371"/>
            <ac:cxnSpMk id="4" creationId="{0F20560B-00C5-B4D9-2335-A4CD3522123B}"/>
          </ac:cxnSpMkLst>
        </pc:cxnChg>
        <pc:cxnChg chg="add mod">
          <ac:chgData name="Barnett, D.R.S. (Deborah)" userId="c92f5f32-0e3c-4126-a89c-a34bb69ca471" providerId="ADAL" clId="{BA49DC04-D079-4B6E-A022-CA090E771C5E}" dt="2024-02-12T07:39:06.200" v="680"/>
          <ac:cxnSpMkLst>
            <pc:docMk/>
            <pc:sldMk cId="1079214759" sldId="371"/>
            <ac:cxnSpMk id="6" creationId="{F6442BA4-D53A-A985-2F88-6904F73A0E78}"/>
          </ac:cxnSpMkLst>
        </pc:cxnChg>
        <pc:cxnChg chg="del">
          <ac:chgData name="Barnett, D.R.S. (Deborah)" userId="c92f5f32-0e3c-4126-a89c-a34bb69ca471" providerId="ADAL" clId="{BA49DC04-D079-4B6E-A022-CA090E771C5E}" dt="2024-02-08T09:29:45.038" v="662" actId="478"/>
          <ac:cxnSpMkLst>
            <pc:docMk/>
            <pc:sldMk cId="1079214759" sldId="371"/>
            <ac:cxnSpMk id="43" creationId="{6DA8EF30-4D28-CB40-D93B-335CF847175A}"/>
          </ac:cxnSpMkLst>
        </pc:cxnChg>
        <pc:cxnChg chg="del mod">
          <ac:chgData name="Barnett, D.R.S. (Deborah)" userId="c92f5f32-0e3c-4126-a89c-a34bb69ca471" providerId="ADAL" clId="{BA49DC04-D079-4B6E-A022-CA090E771C5E}" dt="2024-02-12T07:39:05.090" v="679" actId="478"/>
          <ac:cxnSpMkLst>
            <pc:docMk/>
            <pc:sldMk cId="1079214759" sldId="371"/>
            <ac:cxnSpMk id="51" creationId="{F31C341F-2E91-C05D-82EA-3D6F7D0CB563}"/>
          </ac:cxnSpMkLst>
        </pc:cxn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34" name="Rectangle 2">
            <a:extLst>
              <a:ext uri="{FF2B5EF4-FFF2-40B4-BE49-F238E27FC236}">
                <a16:creationId xmlns:a16="http://schemas.microsoft.com/office/drawing/2014/main" id="{A25A3EAC-B1CB-4928-B46E-732DED35F142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43238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="0"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72035" name="Rectangle 3">
            <a:extLst>
              <a:ext uri="{FF2B5EF4-FFF2-40B4-BE49-F238E27FC236}">
                <a16:creationId xmlns:a16="http://schemas.microsoft.com/office/drawing/2014/main" id="{6859D3C5-E35D-4276-98FC-D03BB57B5C2E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75100" y="0"/>
            <a:ext cx="3043238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72036" name="Rectangle 4">
            <a:extLst>
              <a:ext uri="{FF2B5EF4-FFF2-40B4-BE49-F238E27FC236}">
                <a16:creationId xmlns:a16="http://schemas.microsoft.com/office/drawing/2014/main" id="{0960AD65-A13C-43B6-8CF1-EBD35ADEB0C5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39200"/>
            <a:ext cx="3043238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="0"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72037" name="Rectangle 5">
            <a:extLst>
              <a:ext uri="{FF2B5EF4-FFF2-40B4-BE49-F238E27FC236}">
                <a16:creationId xmlns:a16="http://schemas.microsoft.com/office/drawing/2014/main" id="{451D45BE-FB60-47F2-842C-71EE025FC36C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75100" y="8839200"/>
            <a:ext cx="3043238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 smtClean="0"/>
            </a:lvl1pPr>
          </a:lstStyle>
          <a:p>
            <a:pPr>
              <a:defRPr/>
            </a:pPr>
            <a:fld id="{9CC0ECD5-5DA3-4BC8-8924-B4C7053BCD8A}" type="slidenum">
              <a:rPr lang="en-GB" altLang="nl-NL"/>
              <a:pPr>
                <a:defRPr/>
              </a:pPr>
              <a:t>‹#›</a:t>
            </a:fld>
            <a:endParaRPr lang="en-GB" altLang="nl-NL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3.png>
</file>

<file path=ppt/media/image24.png>
</file>

<file path=ppt/media/image3.png>
</file>

<file path=ppt/media/image4.png>
</file>

<file path=ppt/media/image5.sv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7ACFE740-A230-4C8A-99F5-832F2F2A98CF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43238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="0"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F73CE2F2-772D-4293-AFF1-0E15708949FB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976688" y="0"/>
            <a:ext cx="3043237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6148" name="Rectangle 4">
            <a:extLst>
              <a:ext uri="{FF2B5EF4-FFF2-40B4-BE49-F238E27FC236}">
                <a16:creationId xmlns:a16="http://schemas.microsoft.com/office/drawing/2014/main" id="{4EC871E5-8926-4761-9FC6-51FAE1E42FA9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84275" y="698500"/>
            <a:ext cx="4651375" cy="34893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7" name="Rectangle 5">
            <a:extLst>
              <a:ext uri="{FF2B5EF4-FFF2-40B4-BE49-F238E27FC236}">
                <a16:creationId xmlns:a16="http://schemas.microsoft.com/office/drawing/2014/main" id="{A9206A8B-522F-40A4-93DC-0FB50A953694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36625" y="4421188"/>
            <a:ext cx="5146675" cy="41862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Klik om de tekststijl van het model te bewerken</a:t>
            </a:r>
          </a:p>
          <a:p>
            <a:pPr lvl="1"/>
            <a:r>
              <a:rPr lang="en-US" noProof="0"/>
              <a:t>Tweede niveau</a:t>
            </a:r>
          </a:p>
          <a:p>
            <a:pPr lvl="2"/>
            <a:r>
              <a:rPr lang="en-US" noProof="0"/>
              <a:t>Derde niveau</a:t>
            </a:r>
          </a:p>
          <a:p>
            <a:pPr lvl="3"/>
            <a:r>
              <a:rPr lang="en-US" noProof="0"/>
              <a:t>Vierde niveau</a:t>
            </a:r>
          </a:p>
          <a:p>
            <a:pPr lvl="4"/>
            <a:r>
              <a:rPr lang="en-US" noProof="0"/>
              <a:t>Vijfde niveau</a:t>
            </a:r>
          </a:p>
        </p:txBody>
      </p:sp>
      <p:sp>
        <p:nvSpPr>
          <p:cNvPr id="3078" name="Rectangle 6">
            <a:extLst>
              <a:ext uri="{FF2B5EF4-FFF2-40B4-BE49-F238E27FC236}">
                <a16:creationId xmlns:a16="http://schemas.microsoft.com/office/drawing/2014/main" id="{A633583A-D98A-4E09-9178-39D7D7D6200C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40788"/>
            <a:ext cx="3043238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="0"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3079" name="Rectangle 7">
            <a:extLst>
              <a:ext uri="{FF2B5EF4-FFF2-40B4-BE49-F238E27FC236}">
                <a16:creationId xmlns:a16="http://schemas.microsoft.com/office/drawing/2014/main" id="{9A4A3013-F6BA-45D5-B1E7-0469AD3CC61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76688" y="8840788"/>
            <a:ext cx="3043237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 smtClean="0"/>
            </a:lvl1pPr>
          </a:lstStyle>
          <a:p>
            <a:pPr>
              <a:defRPr/>
            </a:pPr>
            <a:fld id="{522B75C5-5B33-4D79-9023-6800564353C2}" type="slidenum">
              <a:rPr lang="en-US" altLang="nl-NL"/>
              <a:pPr>
                <a:defRPr/>
              </a:pPr>
              <a:t>‹#›</a:t>
            </a:fld>
            <a:endParaRPr lang="en-US" altLang="nl-N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34" charset="-128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0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1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Titeldi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hthoek 27">
            <a:extLst>
              <a:ext uri="{FF2B5EF4-FFF2-40B4-BE49-F238E27FC236}">
                <a16:creationId xmlns:a16="http://schemas.microsoft.com/office/drawing/2014/main" id="{6BD6F11C-F184-79BE-9A46-1DD8CFCDD73C}"/>
              </a:ext>
            </a:extLst>
          </p:cNvPr>
          <p:cNvSpPr/>
          <p:nvPr/>
        </p:nvSpPr>
        <p:spPr>
          <a:xfrm>
            <a:off x="0" y="5696262"/>
            <a:ext cx="9144000" cy="1161738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14945"/>
                  <a:lumMod val="12000"/>
                </a:schemeClr>
              </a:gs>
              <a:gs pos="100000">
                <a:schemeClr val="bg2">
                  <a:lumMod val="10000"/>
                  <a:alpha val="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800"/>
          </a:p>
        </p:txBody>
      </p:sp>
      <p:sp>
        <p:nvSpPr>
          <p:cNvPr id="11" name="Rechthoek met één afgeronde hoek 10">
            <a:extLst>
              <a:ext uri="{FF2B5EF4-FFF2-40B4-BE49-F238E27FC236}">
                <a16:creationId xmlns:a16="http://schemas.microsoft.com/office/drawing/2014/main" id="{5541994C-3F50-2CEB-D1AD-D304D297DC04}"/>
              </a:ext>
            </a:extLst>
          </p:cNvPr>
          <p:cNvSpPr/>
          <p:nvPr/>
        </p:nvSpPr>
        <p:spPr>
          <a:xfrm>
            <a:off x="1" y="293527"/>
            <a:ext cx="3270272" cy="3896960"/>
          </a:xfrm>
          <a:prstGeom prst="round1Rect">
            <a:avLst>
              <a:gd name="adj" fmla="val 7518"/>
            </a:avLst>
          </a:prstGeom>
          <a:gradFill>
            <a:gsLst>
              <a:gs pos="50000">
                <a:srgbClr val="D3104C"/>
              </a:gs>
              <a:gs pos="0">
                <a:srgbClr val="F53C46"/>
              </a:gs>
              <a:gs pos="100000">
                <a:srgbClr val="B40F4B"/>
              </a:gs>
            </a:gsLst>
            <a:path path="circle">
              <a:fillToRect l="100000" b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80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61CD394-26CE-1147-8D0B-800AD01DE5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803" y="566586"/>
            <a:ext cx="2713544" cy="1555369"/>
          </a:xfrm>
        </p:spPr>
        <p:txBody>
          <a:bodyPr anchor="t">
            <a:normAutofit/>
          </a:bodyPr>
          <a:lstStyle>
            <a:lvl1pPr algn="l">
              <a:defRPr sz="2250" b="1" i="0">
                <a:solidFill>
                  <a:schemeClr val="bg1"/>
                </a:solidFill>
                <a:latin typeface="Poppins SemiBold" pitchFamily="2" charset="77"/>
                <a:cs typeface="Poppins SemiBold" pitchFamily="2" charset="77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059F9C61-913A-404B-916B-8E866A5348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803" y="2242007"/>
            <a:ext cx="2713544" cy="1200768"/>
          </a:xfrm>
        </p:spPr>
        <p:txBody>
          <a:bodyPr anchor="t"/>
          <a:lstStyle>
            <a:lvl1pPr marL="0" indent="0" algn="l">
              <a:buNone/>
              <a:defRPr sz="1800" b="0" i="0">
                <a:solidFill>
                  <a:schemeClr val="bg1"/>
                </a:solidFill>
                <a:latin typeface="Poppins" pitchFamily="2" charset="77"/>
                <a:cs typeface="Poppins" pitchFamily="2" charset="77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nl-NL" dirty="0"/>
          </a:p>
        </p:txBody>
      </p:sp>
      <p:sp>
        <p:nvSpPr>
          <p:cNvPr id="23" name="Rechthoek met één afgeronde hoek 22">
            <a:extLst>
              <a:ext uri="{FF2B5EF4-FFF2-40B4-BE49-F238E27FC236}">
                <a16:creationId xmlns:a16="http://schemas.microsoft.com/office/drawing/2014/main" id="{C0CE8717-9950-3CB0-9E50-1BBAC7AB694E}"/>
              </a:ext>
            </a:extLst>
          </p:cNvPr>
          <p:cNvSpPr/>
          <p:nvPr/>
        </p:nvSpPr>
        <p:spPr>
          <a:xfrm rot="10800000">
            <a:off x="189186" y="3869633"/>
            <a:ext cx="3081086" cy="653271"/>
          </a:xfrm>
          <a:prstGeom prst="round1Rect">
            <a:avLst>
              <a:gd name="adj" fmla="val 28398"/>
            </a:avLst>
          </a:prstGeom>
          <a:solidFill>
            <a:srgbClr val="0033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800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DCBC831-70D9-A440-95C2-2854AE39C20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47628" y="3881863"/>
            <a:ext cx="2713543" cy="632176"/>
          </a:xfrm>
          <a:prstGeom prst="rect">
            <a:avLst/>
          </a:prstGeom>
        </p:spPr>
        <p:txBody>
          <a:bodyPr anchor="ctr"/>
          <a:lstStyle>
            <a:lvl1pPr algn="l">
              <a:defRPr sz="1350" b="0" i="0">
                <a:solidFill>
                  <a:srgbClr val="F8EFE3"/>
                </a:solidFill>
                <a:latin typeface="Poppins" pitchFamily="2" charset="77"/>
                <a:cs typeface="Poppins" pitchFamily="2" charset="77"/>
              </a:defRPr>
            </a:lvl1pPr>
          </a:lstStyle>
          <a:p>
            <a:fld id="{A3D0C5C5-6D0D-E049-8191-2F7523841EF6}" type="datetime1">
              <a:rPr lang="nl-NL" smtClean="0"/>
              <a:pPr/>
              <a:t>7-7-2025</a:t>
            </a:fld>
            <a:endParaRPr lang="nl-NL" dirty="0"/>
          </a:p>
        </p:txBody>
      </p:sp>
      <p:pic>
        <p:nvPicPr>
          <p:cNvPr id="8" name="Afbeelding 7" descr="Afbeelding met logo, Lettertype, Graphics, tekst&#10;&#10;Automatisch gegenereerde beschrijving">
            <a:extLst>
              <a:ext uri="{FF2B5EF4-FFF2-40B4-BE49-F238E27FC236}">
                <a16:creationId xmlns:a16="http://schemas.microsoft.com/office/drawing/2014/main" id="{3C77C5B9-BCED-6FB8-2CAD-5562A859AA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932" y="5828422"/>
            <a:ext cx="1986508" cy="902355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00C49FC3-08E8-2365-06F2-522BD18070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041766" y="5978767"/>
            <a:ext cx="1771649" cy="601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83952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eldia">
    <p:bg>
      <p:bgPr>
        <a:gradFill>
          <a:gsLst>
            <a:gs pos="50000">
              <a:srgbClr val="D3104C"/>
            </a:gs>
            <a:gs pos="0">
              <a:srgbClr val="F53C46"/>
            </a:gs>
            <a:gs pos="100000">
              <a:srgbClr val="B40F4B"/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hoek met één afgeronde hoek 4">
            <a:extLst>
              <a:ext uri="{FF2B5EF4-FFF2-40B4-BE49-F238E27FC236}">
                <a16:creationId xmlns:a16="http://schemas.microsoft.com/office/drawing/2014/main" id="{1FD5452C-9A9B-72C5-AB26-06971F3CE3FA}"/>
              </a:ext>
            </a:extLst>
          </p:cNvPr>
          <p:cNvSpPr/>
          <p:nvPr/>
        </p:nvSpPr>
        <p:spPr>
          <a:xfrm rot="10800000" flipH="1">
            <a:off x="1" y="-7"/>
            <a:ext cx="9143999" cy="1812280"/>
          </a:xfrm>
          <a:prstGeom prst="round1Rect">
            <a:avLst>
              <a:gd name="adj" fmla="val 27469"/>
            </a:avLst>
          </a:prstGeom>
          <a:solidFill>
            <a:srgbClr val="0033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800" dirty="0"/>
          </a:p>
        </p:txBody>
      </p:sp>
      <p:sp>
        <p:nvSpPr>
          <p:cNvPr id="40" name="Rechthoek met één afgeronde hoek 39">
            <a:extLst>
              <a:ext uri="{FF2B5EF4-FFF2-40B4-BE49-F238E27FC236}">
                <a16:creationId xmlns:a16="http://schemas.microsoft.com/office/drawing/2014/main" id="{B4E20CD9-0963-B2A8-B3FF-33FBC6C977FE}"/>
              </a:ext>
            </a:extLst>
          </p:cNvPr>
          <p:cNvSpPr/>
          <p:nvPr/>
        </p:nvSpPr>
        <p:spPr>
          <a:xfrm flipH="1" flipV="1">
            <a:off x="286931" y="-1"/>
            <a:ext cx="5026532" cy="1812281"/>
          </a:xfrm>
          <a:prstGeom prst="round1Rect">
            <a:avLst>
              <a:gd name="adj" fmla="val 10563"/>
            </a:avLst>
          </a:prstGeom>
          <a:solidFill>
            <a:srgbClr val="0033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80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61CD394-26CE-1147-8D0B-800AD01DE5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6631" y="508926"/>
            <a:ext cx="4484362" cy="1303349"/>
          </a:xfrm>
        </p:spPr>
        <p:txBody>
          <a:bodyPr anchor="t">
            <a:normAutofit/>
          </a:bodyPr>
          <a:lstStyle>
            <a:lvl1pPr algn="l">
              <a:defRPr sz="30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059F9C61-913A-404B-916B-8E866A5348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6630" y="2175642"/>
            <a:ext cx="4484362" cy="3499944"/>
          </a:xfrm>
        </p:spPr>
        <p:txBody>
          <a:bodyPr anchor="t">
            <a:noAutofit/>
          </a:bodyPr>
          <a:lstStyle>
            <a:lvl1pPr marL="0" indent="0" algn="l">
              <a:buNone/>
              <a:defRPr sz="21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nl-NL" dirty="0"/>
          </a:p>
        </p:txBody>
      </p:sp>
      <p:sp>
        <p:nvSpPr>
          <p:cNvPr id="11" name="Rechthoek met één afgeronde hoek 10">
            <a:extLst>
              <a:ext uri="{FF2B5EF4-FFF2-40B4-BE49-F238E27FC236}">
                <a16:creationId xmlns:a16="http://schemas.microsoft.com/office/drawing/2014/main" id="{8DB18667-50D0-D316-140A-1FA19238E738}"/>
              </a:ext>
            </a:extLst>
          </p:cNvPr>
          <p:cNvSpPr/>
          <p:nvPr/>
        </p:nvSpPr>
        <p:spPr>
          <a:xfrm rot="10800000">
            <a:off x="5000560" y="508925"/>
            <a:ext cx="3637631" cy="5456446"/>
          </a:xfrm>
          <a:custGeom>
            <a:avLst/>
            <a:gdLst>
              <a:gd name="connsiteX0" fmla="*/ 0 w 6096001"/>
              <a:gd name="connsiteY0" fmla="*/ 0 h 6858000"/>
              <a:gd name="connsiteX1" fmla="*/ 5589179 w 6096001"/>
              <a:gd name="connsiteY1" fmla="*/ 0 h 6858000"/>
              <a:gd name="connsiteX2" fmla="*/ 6096001 w 6096001"/>
              <a:gd name="connsiteY2" fmla="*/ 506822 h 6858000"/>
              <a:gd name="connsiteX3" fmla="*/ 6096001 w 6096001"/>
              <a:gd name="connsiteY3" fmla="*/ 6858000 h 6858000"/>
              <a:gd name="connsiteX4" fmla="*/ 0 w 6096001"/>
              <a:gd name="connsiteY4" fmla="*/ 6858000 h 6858000"/>
              <a:gd name="connsiteX5" fmla="*/ 0 w 6096001"/>
              <a:gd name="connsiteY5" fmla="*/ 0 h 6858000"/>
              <a:gd name="connsiteX0" fmla="*/ 0 w 6096001"/>
              <a:gd name="connsiteY0" fmla="*/ 0 h 6858000"/>
              <a:gd name="connsiteX1" fmla="*/ 5589179 w 6096001"/>
              <a:gd name="connsiteY1" fmla="*/ 0 h 6858000"/>
              <a:gd name="connsiteX2" fmla="*/ 6096001 w 6096001"/>
              <a:gd name="connsiteY2" fmla="*/ 506822 h 6858000"/>
              <a:gd name="connsiteX3" fmla="*/ 6096001 w 6096001"/>
              <a:gd name="connsiteY3" fmla="*/ 6858000 h 6858000"/>
              <a:gd name="connsiteX4" fmla="*/ 0 w 6096001"/>
              <a:gd name="connsiteY4" fmla="*/ 6858000 h 6858000"/>
              <a:gd name="connsiteX5" fmla="*/ 0 w 6096001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5589179" y="0"/>
                </a:lnTo>
                <a:cubicBezTo>
                  <a:pt x="5869089" y="0"/>
                  <a:pt x="6096001" y="226912"/>
                  <a:pt x="6096001" y="506822"/>
                </a:cubicBezTo>
                <a:lnTo>
                  <a:pt x="609600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 dpi="0" rotWithShape="0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800" dirty="0"/>
          </a:p>
        </p:txBody>
      </p:sp>
      <p:pic>
        <p:nvPicPr>
          <p:cNvPr id="6" name="Afbeelding 5" descr="Afbeelding met logo, Lettertype, Graphics, tekst&#10;&#10;Automatisch gegenereerde beschrijving">
            <a:extLst>
              <a:ext uri="{FF2B5EF4-FFF2-40B4-BE49-F238E27FC236}">
                <a16:creationId xmlns:a16="http://schemas.microsoft.com/office/drawing/2014/main" id="{DDD21905-020C-74F9-3226-C8F28029BF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932" y="5828422"/>
            <a:ext cx="1986508" cy="902355"/>
          </a:xfrm>
          <a:prstGeom prst="rect">
            <a:avLst/>
          </a:prstGeom>
        </p:spPr>
      </p:pic>
      <p:sp>
        <p:nvSpPr>
          <p:cNvPr id="10" name="Tijdelijke aanduiding voor datum 3">
            <a:extLst>
              <a:ext uri="{FF2B5EF4-FFF2-40B4-BE49-F238E27FC236}">
                <a16:creationId xmlns:a16="http://schemas.microsoft.com/office/drawing/2014/main" id="{8DCCB5E8-6A2A-C6FD-0675-59FAE321E4C8}"/>
              </a:ext>
            </a:extLst>
          </p:cNvPr>
          <p:cNvSpPr txBox="1">
            <a:spLocks/>
          </p:cNvSpPr>
          <p:nvPr/>
        </p:nvSpPr>
        <p:spPr>
          <a:xfrm>
            <a:off x="6656990" y="6083203"/>
            <a:ext cx="2057400" cy="392790"/>
          </a:xfrm>
          <a:prstGeom prst="rect">
            <a:avLst/>
          </a:prstGeom>
        </p:spPr>
        <p:txBody>
          <a:bodyPr anchor="ctr"/>
          <a:lstStyle>
            <a:defPPr>
              <a:defRPr lang="nl-NL"/>
            </a:defPPr>
            <a:lvl1pPr marL="0" algn="r" defTabSz="914400" rtl="0" eaLnBrk="1" latinLnBrk="0" hangingPunct="1">
              <a:defRPr sz="1600" kern="1200">
                <a:solidFill>
                  <a:schemeClr val="bg1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1F51A7E-800B-1F47-BF14-6211D457551C}" type="datetime1">
              <a:rPr lang="nl-NL" sz="1200" smtClean="0"/>
              <a:pPr/>
              <a:t>7-7-2025</a:t>
            </a:fld>
            <a:endParaRPr lang="nl-NL" sz="1200" dirty="0"/>
          </a:p>
        </p:txBody>
      </p:sp>
    </p:spTree>
    <p:extLst>
      <p:ext uri="{BB962C8B-B14F-4D97-AF65-F5344CB8AC3E}">
        <p14:creationId xmlns:p14="http://schemas.microsoft.com/office/powerpoint/2010/main" val="5654487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Titeldia">
    <p:bg>
      <p:bgPr>
        <a:gradFill>
          <a:gsLst>
            <a:gs pos="50000">
              <a:srgbClr val="D3104C"/>
            </a:gs>
            <a:gs pos="0">
              <a:srgbClr val="F53C46"/>
            </a:gs>
            <a:gs pos="100000">
              <a:srgbClr val="B40F4B"/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hoek met één afgeronde hoek 10">
            <a:extLst>
              <a:ext uri="{FF2B5EF4-FFF2-40B4-BE49-F238E27FC236}">
                <a16:creationId xmlns:a16="http://schemas.microsoft.com/office/drawing/2014/main" id="{2512D022-7B9B-1C7F-BBBE-A2AF4AC117A2}"/>
              </a:ext>
            </a:extLst>
          </p:cNvPr>
          <p:cNvSpPr/>
          <p:nvPr/>
        </p:nvSpPr>
        <p:spPr>
          <a:xfrm rot="10800000" flipH="1">
            <a:off x="0" y="-10824"/>
            <a:ext cx="8812676" cy="1040412"/>
          </a:xfrm>
          <a:prstGeom prst="round1Rect">
            <a:avLst>
              <a:gd name="adj" fmla="val 48488"/>
            </a:avLst>
          </a:prstGeom>
          <a:solidFill>
            <a:srgbClr val="0033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800"/>
          </a:p>
        </p:txBody>
      </p:sp>
      <p:sp useBgFill="1">
        <p:nvSpPr>
          <p:cNvPr id="2" name="Tekstvak 1">
            <a:extLst>
              <a:ext uri="{FF2B5EF4-FFF2-40B4-BE49-F238E27FC236}">
                <a16:creationId xmlns:a16="http://schemas.microsoft.com/office/drawing/2014/main" id="{033A32F1-9949-3846-D390-88CBEE0FAC71}"/>
              </a:ext>
            </a:extLst>
          </p:cNvPr>
          <p:cNvSpPr txBox="1"/>
          <p:nvPr/>
        </p:nvSpPr>
        <p:spPr>
          <a:xfrm>
            <a:off x="288759" y="1804737"/>
            <a:ext cx="184731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endParaRPr lang="nl-NL" sz="1800" dirty="0"/>
          </a:p>
        </p:txBody>
      </p:sp>
      <p:sp>
        <p:nvSpPr>
          <p:cNvPr id="5" name="Tijdelijke aanduiding voor titel 1">
            <a:extLst>
              <a:ext uri="{FF2B5EF4-FFF2-40B4-BE49-F238E27FC236}">
                <a16:creationId xmlns:a16="http://schemas.microsoft.com/office/drawing/2014/main" id="{35DB91A6-9345-ECA4-2AB8-BE30F3CB50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324" y="-10825"/>
            <a:ext cx="8328638" cy="10404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225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pic>
        <p:nvPicPr>
          <p:cNvPr id="15" name="Afbeelding 14" descr="Afbeelding met logo, Lettertype, Graphics, tekst&#10;&#10;Automatisch gegenereerde beschrijving">
            <a:extLst>
              <a:ext uri="{FF2B5EF4-FFF2-40B4-BE49-F238E27FC236}">
                <a16:creationId xmlns:a16="http://schemas.microsoft.com/office/drawing/2014/main" id="{090CDF85-4639-4367-A00C-A901D26CB7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6868" b="2972"/>
          <a:stretch/>
        </p:blipFill>
        <p:spPr>
          <a:xfrm>
            <a:off x="302578" y="5905244"/>
            <a:ext cx="586637" cy="780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9708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3_Titeldia">
    <p:bg>
      <p:bgPr>
        <a:gradFill>
          <a:gsLst>
            <a:gs pos="50000">
              <a:srgbClr val="D3104C"/>
            </a:gs>
            <a:gs pos="0">
              <a:srgbClr val="F53C46"/>
            </a:gs>
            <a:gs pos="100000">
              <a:srgbClr val="B40F4B"/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itel 1">
            <a:extLst>
              <a:ext uri="{FF2B5EF4-FFF2-40B4-BE49-F238E27FC236}">
                <a16:creationId xmlns:a16="http://schemas.microsoft.com/office/drawing/2014/main" id="{35DB91A6-9345-ECA4-2AB8-BE30F3CB50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681" y="2425628"/>
            <a:ext cx="8328638" cy="18152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3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pic>
        <p:nvPicPr>
          <p:cNvPr id="15" name="Afbeelding 14" descr="Afbeelding met logo, Lettertype, Graphics, tekst&#10;&#10;Automatisch gegenereerde beschrijving">
            <a:extLst>
              <a:ext uri="{FF2B5EF4-FFF2-40B4-BE49-F238E27FC236}">
                <a16:creationId xmlns:a16="http://schemas.microsoft.com/office/drawing/2014/main" id="{090CDF85-4639-4367-A00C-A901D26CB7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6868" b="2972"/>
          <a:stretch/>
        </p:blipFill>
        <p:spPr>
          <a:xfrm>
            <a:off x="302578" y="5905244"/>
            <a:ext cx="586637" cy="780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2204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Titel en object">
    <p:bg>
      <p:bgPr>
        <a:gradFill>
          <a:gsLst>
            <a:gs pos="50000">
              <a:srgbClr val="D3104C"/>
            </a:gs>
            <a:gs pos="0">
              <a:srgbClr val="F53C46"/>
            </a:gs>
            <a:gs pos="100000">
              <a:srgbClr val="B40F4B"/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met één afgeronde hoek 3">
            <a:extLst>
              <a:ext uri="{FF2B5EF4-FFF2-40B4-BE49-F238E27FC236}">
                <a16:creationId xmlns:a16="http://schemas.microsoft.com/office/drawing/2014/main" id="{A687C31B-89B6-5B95-614A-E417903E79BA}"/>
              </a:ext>
            </a:extLst>
          </p:cNvPr>
          <p:cNvSpPr/>
          <p:nvPr/>
        </p:nvSpPr>
        <p:spPr>
          <a:xfrm rot="10800000" flipH="1">
            <a:off x="0" y="-10824"/>
            <a:ext cx="8812676" cy="1040412"/>
          </a:xfrm>
          <a:prstGeom prst="round1Rect">
            <a:avLst>
              <a:gd name="adj" fmla="val 48488"/>
            </a:avLst>
          </a:prstGeom>
          <a:solidFill>
            <a:srgbClr val="0033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80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7C15DAD-D3C5-4B4F-AAE5-A931C101C1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0033" y="1289155"/>
            <a:ext cx="8360186" cy="4620432"/>
          </a:xfrm>
        </p:spPr>
        <p:txBody>
          <a:bodyPr/>
          <a:lstStyle>
            <a:lvl1pPr marL="0" indent="0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ijdelijke aanduiding voor titel 1">
            <a:extLst>
              <a:ext uri="{FF2B5EF4-FFF2-40B4-BE49-F238E27FC236}">
                <a16:creationId xmlns:a16="http://schemas.microsoft.com/office/drawing/2014/main" id="{069651C9-8167-A69D-F5F8-53D1FBEBC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324" y="-1"/>
            <a:ext cx="8328638" cy="10295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225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pic>
        <p:nvPicPr>
          <p:cNvPr id="9" name="Afbeelding 8" descr="Afbeelding met logo, Lettertype, Graphics, tekst&#10;&#10;Automatisch gegenereerde beschrijving">
            <a:extLst>
              <a:ext uri="{FF2B5EF4-FFF2-40B4-BE49-F238E27FC236}">
                <a16:creationId xmlns:a16="http://schemas.microsoft.com/office/drawing/2014/main" id="{1335102B-7AA4-FED6-B9F5-229F2F5832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6868" b="2972"/>
          <a:stretch/>
        </p:blipFill>
        <p:spPr>
          <a:xfrm>
            <a:off x="302578" y="5905244"/>
            <a:ext cx="586637" cy="780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5463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Titeldia">
    <p:bg>
      <p:bgPr>
        <a:gradFill>
          <a:gsLst>
            <a:gs pos="50000">
              <a:srgbClr val="D3104C"/>
            </a:gs>
            <a:gs pos="0">
              <a:srgbClr val="F53C46"/>
            </a:gs>
            <a:gs pos="100000">
              <a:srgbClr val="B40F4B"/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met één afgeronde hoek 3">
            <a:extLst>
              <a:ext uri="{FF2B5EF4-FFF2-40B4-BE49-F238E27FC236}">
                <a16:creationId xmlns:a16="http://schemas.microsoft.com/office/drawing/2014/main" id="{F9D2BE61-A6AE-E2D7-F76B-07B39AC855A8}"/>
              </a:ext>
            </a:extLst>
          </p:cNvPr>
          <p:cNvSpPr/>
          <p:nvPr/>
        </p:nvSpPr>
        <p:spPr>
          <a:xfrm rot="10800000" flipH="1">
            <a:off x="1" y="0"/>
            <a:ext cx="4571999" cy="1812280"/>
          </a:xfrm>
          <a:prstGeom prst="round1Rect">
            <a:avLst>
              <a:gd name="adj" fmla="val 27469"/>
            </a:avLst>
          </a:prstGeom>
          <a:solidFill>
            <a:srgbClr val="0033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80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61CD394-26CE-1147-8D0B-800AD01DE5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6631" y="-7"/>
            <a:ext cx="4001004" cy="1812281"/>
          </a:xfrm>
        </p:spPr>
        <p:txBody>
          <a:bodyPr anchor="ctr">
            <a:normAutofit/>
          </a:bodyPr>
          <a:lstStyle>
            <a:lvl1pPr algn="l">
              <a:defRPr sz="225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pic>
        <p:nvPicPr>
          <p:cNvPr id="5" name="Afbeelding 4" descr="Afbeelding met logo, Lettertype, Graphics, tekst&#10;&#10;Automatisch gegenereerde beschrijving">
            <a:extLst>
              <a:ext uri="{FF2B5EF4-FFF2-40B4-BE49-F238E27FC236}">
                <a16:creationId xmlns:a16="http://schemas.microsoft.com/office/drawing/2014/main" id="{97F8A0A1-4917-14CB-26F9-CDE703E5DF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6868" b="2972"/>
          <a:stretch/>
        </p:blipFill>
        <p:spPr>
          <a:xfrm>
            <a:off x="302578" y="5905244"/>
            <a:ext cx="586637" cy="780364"/>
          </a:xfrm>
          <a:prstGeom prst="rect">
            <a:avLst/>
          </a:prstGeom>
        </p:spPr>
      </p:pic>
      <p:pic>
        <p:nvPicPr>
          <p:cNvPr id="6" name="Afbeelding 5" descr="Afbeelding met buitenshuis, Commercieel gebouw, gebouw, boom&#10;&#10;Automatisch gegenereerde beschrijving">
            <a:extLst>
              <a:ext uri="{FF2B5EF4-FFF2-40B4-BE49-F238E27FC236}">
                <a16:creationId xmlns:a16="http://schemas.microsoft.com/office/drawing/2014/main" id="{8361EA99-DA8A-1CED-C406-A207AEDDAF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0"/>
            <a:ext cx="4572000" cy="6858000"/>
          </a:xfrm>
          <a:prstGeom prst="rect">
            <a:avLst/>
          </a:prstGeom>
        </p:spPr>
      </p:pic>
      <p:sp>
        <p:nvSpPr>
          <p:cNvPr id="7" name="Ondertitel 2">
            <a:extLst>
              <a:ext uri="{FF2B5EF4-FFF2-40B4-BE49-F238E27FC236}">
                <a16:creationId xmlns:a16="http://schemas.microsoft.com/office/drawing/2014/main" id="{F7562BA8-0640-FAD8-4DAB-32B102C86E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6630" y="2175642"/>
            <a:ext cx="4001005" cy="3499944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2542749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met één afgeronde hoek 3">
            <a:extLst>
              <a:ext uri="{FF2B5EF4-FFF2-40B4-BE49-F238E27FC236}">
                <a16:creationId xmlns:a16="http://schemas.microsoft.com/office/drawing/2014/main" id="{8C9E59E8-96D0-660D-2FAF-012B53D82BE5}"/>
              </a:ext>
            </a:extLst>
          </p:cNvPr>
          <p:cNvSpPr/>
          <p:nvPr/>
        </p:nvSpPr>
        <p:spPr>
          <a:xfrm rot="10800000" flipH="1">
            <a:off x="0" y="-10824"/>
            <a:ext cx="8812676" cy="1040412"/>
          </a:xfrm>
          <a:prstGeom prst="round1Rect">
            <a:avLst>
              <a:gd name="adj" fmla="val 48488"/>
            </a:avLst>
          </a:prstGeom>
          <a:solidFill>
            <a:srgbClr val="D4104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800"/>
          </a:p>
        </p:txBody>
      </p:sp>
      <p:pic>
        <p:nvPicPr>
          <p:cNvPr id="2" name="Afbeelding 1" descr="Afbeelding met logo, Graphics, symbool, Karmijn&#10;&#10;Automatisch gegenereerde beschrijving">
            <a:extLst>
              <a:ext uri="{FF2B5EF4-FFF2-40B4-BE49-F238E27FC236}">
                <a16:creationId xmlns:a16="http://schemas.microsoft.com/office/drawing/2014/main" id="{D1273128-B20F-F21F-07E5-651420A7F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247" y="5906665"/>
            <a:ext cx="603076" cy="804101"/>
          </a:xfrm>
          <a:prstGeom prst="rect">
            <a:avLst/>
          </a:prstGeom>
        </p:spPr>
      </p:pic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7C15DAD-D3C5-4B4F-AAE5-A931C101C1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0033" y="1289155"/>
            <a:ext cx="8360186" cy="4616089"/>
          </a:xfrm>
        </p:spPr>
        <p:txBody>
          <a:bodyPr/>
          <a:lstStyle>
            <a:lvl1pPr marL="0" indent="0">
              <a:buFontTx/>
              <a:buNone/>
              <a:defRPr>
                <a:solidFill>
                  <a:srgbClr val="003340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ijdelijke aanduiding voor titel 1">
            <a:extLst>
              <a:ext uri="{FF2B5EF4-FFF2-40B4-BE49-F238E27FC236}">
                <a16:creationId xmlns:a16="http://schemas.microsoft.com/office/drawing/2014/main" id="{B9E78B30-7E65-E3D5-842A-F16FD1B74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324" y="-1"/>
            <a:ext cx="8368895" cy="10281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2250" b="0" i="0">
                <a:solidFill>
                  <a:schemeClr val="bg1">
                    <a:lumMod val="95000"/>
                  </a:schemeClr>
                </a:solidFill>
                <a:latin typeface="Poppins SemiBold" pitchFamily="2" charset="77"/>
                <a:cs typeface="Poppins SemiBold" pitchFamily="2" charset="77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70758999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met één afgeronde hoek 3">
            <a:extLst>
              <a:ext uri="{FF2B5EF4-FFF2-40B4-BE49-F238E27FC236}">
                <a16:creationId xmlns:a16="http://schemas.microsoft.com/office/drawing/2014/main" id="{F23F50DB-D834-8DC4-D421-1EBAD1804E09}"/>
              </a:ext>
            </a:extLst>
          </p:cNvPr>
          <p:cNvSpPr/>
          <p:nvPr/>
        </p:nvSpPr>
        <p:spPr>
          <a:xfrm rot="10800000" flipH="1">
            <a:off x="0" y="-10824"/>
            <a:ext cx="8812676" cy="1040412"/>
          </a:xfrm>
          <a:prstGeom prst="round1Rect">
            <a:avLst>
              <a:gd name="adj" fmla="val 48488"/>
            </a:avLst>
          </a:prstGeom>
          <a:solidFill>
            <a:srgbClr val="D4104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80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7C15DAD-D3C5-4B4F-AAE5-A931C101C1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0897" y="1289156"/>
            <a:ext cx="8362166" cy="4617509"/>
          </a:xfrm>
        </p:spPr>
        <p:txBody>
          <a:bodyPr/>
          <a:lstStyle>
            <a:lvl1pPr>
              <a:defRPr>
                <a:solidFill>
                  <a:srgbClr val="003340"/>
                </a:solidFill>
              </a:defRPr>
            </a:lvl1pPr>
            <a:lvl2pPr>
              <a:defRPr>
                <a:solidFill>
                  <a:srgbClr val="003340"/>
                </a:solidFill>
              </a:defRPr>
            </a:lvl2pPr>
            <a:lvl3pPr>
              <a:defRPr>
                <a:solidFill>
                  <a:srgbClr val="003340"/>
                </a:solidFill>
              </a:defRPr>
            </a:lvl3pPr>
            <a:lvl4pPr>
              <a:defRPr>
                <a:solidFill>
                  <a:srgbClr val="003340"/>
                </a:solidFill>
              </a:defRPr>
            </a:lvl4pPr>
            <a:lvl5pPr>
              <a:defRPr>
                <a:solidFill>
                  <a:srgbClr val="00334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8" name="Tijdelijke aanduiding voor titel 1">
            <a:extLst>
              <a:ext uri="{FF2B5EF4-FFF2-40B4-BE49-F238E27FC236}">
                <a16:creationId xmlns:a16="http://schemas.microsoft.com/office/drawing/2014/main" id="{AE218851-E09F-1DBE-C7B9-461536D288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324" y="1"/>
            <a:ext cx="8371739" cy="10295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2250" b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pic>
        <p:nvPicPr>
          <p:cNvPr id="2" name="Afbeelding 1" descr="Afbeelding met logo, Graphics, symbool, Karmijn&#10;&#10;Automatisch gegenereerde beschrijving">
            <a:extLst>
              <a:ext uri="{FF2B5EF4-FFF2-40B4-BE49-F238E27FC236}">
                <a16:creationId xmlns:a16="http://schemas.microsoft.com/office/drawing/2014/main" id="{97DF9E74-08E8-35EF-19C9-688FA6F808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247" y="5906665"/>
            <a:ext cx="603076" cy="804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92129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met één afgeronde hoek 1">
            <a:extLst>
              <a:ext uri="{FF2B5EF4-FFF2-40B4-BE49-F238E27FC236}">
                <a16:creationId xmlns:a16="http://schemas.microsoft.com/office/drawing/2014/main" id="{63F1270C-400E-4EF7-DE5A-5668B7791119}"/>
              </a:ext>
            </a:extLst>
          </p:cNvPr>
          <p:cNvSpPr/>
          <p:nvPr/>
        </p:nvSpPr>
        <p:spPr>
          <a:xfrm rot="10800000" flipH="1">
            <a:off x="0" y="-10824"/>
            <a:ext cx="8812676" cy="1040412"/>
          </a:xfrm>
          <a:prstGeom prst="round1Rect">
            <a:avLst>
              <a:gd name="adj" fmla="val 48488"/>
            </a:avLst>
          </a:prstGeom>
          <a:solidFill>
            <a:srgbClr val="D4104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80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A96D5EF-4E9E-BB48-85B0-F041625B17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3159" y="1286234"/>
            <a:ext cx="4081761" cy="462043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76566185-896E-EE4A-82D0-EF31C2E10F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3521" y="1286234"/>
            <a:ext cx="4059638" cy="462043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8" name="Tijdelijke aanduiding voor titel 1">
            <a:extLst>
              <a:ext uri="{FF2B5EF4-FFF2-40B4-BE49-F238E27FC236}">
                <a16:creationId xmlns:a16="http://schemas.microsoft.com/office/drawing/2014/main" id="{B989117D-ECF0-B4D7-0F10-4D96855070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325" y="-1"/>
            <a:ext cx="8421834" cy="10295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225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pic>
        <p:nvPicPr>
          <p:cNvPr id="9" name="Afbeelding 8" descr="Afbeelding met logo, Graphics, symbool, Karmijn&#10;&#10;Automatisch gegenereerde beschrijving">
            <a:extLst>
              <a:ext uri="{FF2B5EF4-FFF2-40B4-BE49-F238E27FC236}">
                <a16:creationId xmlns:a16="http://schemas.microsoft.com/office/drawing/2014/main" id="{2F9416C6-72F3-23B1-40A8-1A0B8CF3C4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247" y="5906665"/>
            <a:ext cx="603076" cy="804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74024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met één afgeronde hoek 1">
            <a:extLst>
              <a:ext uri="{FF2B5EF4-FFF2-40B4-BE49-F238E27FC236}">
                <a16:creationId xmlns:a16="http://schemas.microsoft.com/office/drawing/2014/main" id="{3ED9D103-0D42-943D-929A-54C3196AB659}"/>
              </a:ext>
            </a:extLst>
          </p:cNvPr>
          <p:cNvSpPr/>
          <p:nvPr/>
        </p:nvSpPr>
        <p:spPr>
          <a:xfrm rot="10800000" flipH="1">
            <a:off x="0" y="-10824"/>
            <a:ext cx="8812676" cy="1040412"/>
          </a:xfrm>
          <a:prstGeom prst="round1Rect">
            <a:avLst>
              <a:gd name="adj" fmla="val 48488"/>
            </a:avLst>
          </a:prstGeom>
          <a:solidFill>
            <a:srgbClr val="D4104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800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0CE77DD9-B454-484D-8F00-4D7CBD5EF5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3159" y="1286234"/>
            <a:ext cx="4081761" cy="906303"/>
          </a:xfrm>
        </p:spPr>
        <p:txBody>
          <a:bodyPr anchor="t"/>
          <a:lstStyle>
            <a:lvl1pPr marL="0" indent="0">
              <a:buNone/>
              <a:defRPr sz="1800" b="0">
                <a:solidFill>
                  <a:srgbClr val="D40E4C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361BBBF2-F030-A549-B400-B72BB89A75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706007" y="1286234"/>
            <a:ext cx="4059638" cy="906303"/>
          </a:xfrm>
        </p:spPr>
        <p:txBody>
          <a:bodyPr anchor="t"/>
          <a:lstStyle>
            <a:lvl1pPr marL="0" indent="0">
              <a:buNone/>
              <a:defRPr sz="1800" b="0" i="0">
                <a:solidFill>
                  <a:srgbClr val="D40E4C"/>
                </a:solidFill>
                <a:latin typeface="Poppins" pitchFamily="2" charset="77"/>
                <a:cs typeface="Poppins" pitchFamily="2" charset="77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8B037F17-0FDA-6046-A74E-F75A2A8C33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3159" y="2151342"/>
            <a:ext cx="4081761" cy="37553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09E1E1C6-5935-F940-A4F3-DE456581DA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706007" y="2151341"/>
            <a:ext cx="4059638" cy="37553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pic>
        <p:nvPicPr>
          <p:cNvPr id="7" name="Afbeelding 6" descr="Afbeelding met logo, Graphics, symbool, Karmijn&#10;&#10;Automatisch gegenereerde beschrijving">
            <a:extLst>
              <a:ext uri="{FF2B5EF4-FFF2-40B4-BE49-F238E27FC236}">
                <a16:creationId xmlns:a16="http://schemas.microsoft.com/office/drawing/2014/main" id="{66FC9B58-DA80-0A6D-1728-1241CC3FB3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247" y="5906665"/>
            <a:ext cx="603076" cy="804101"/>
          </a:xfrm>
          <a:prstGeom prst="rect">
            <a:avLst/>
          </a:prstGeom>
        </p:spPr>
      </p:pic>
      <p:sp>
        <p:nvSpPr>
          <p:cNvPr id="11" name="Tijdelijke aanduiding voor titel 1">
            <a:extLst>
              <a:ext uri="{FF2B5EF4-FFF2-40B4-BE49-F238E27FC236}">
                <a16:creationId xmlns:a16="http://schemas.microsoft.com/office/drawing/2014/main" id="{E9E46305-D5E7-2A62-976C-C529054CE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325" y="-6875"/>
            <a:ext cx="8434320" cy="10404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225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15322169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8_Titeldia">
    <p:bg>
      <p:bgPr>
        <a:solidFill>
          <a:srgbClr val="F8EF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met één afgeronde hoek 3">
            <a:extLst>
              <a:ext uri="{FF2B5EF4-FFF2-40B4-BE49-F238E27FC236}">
                <a16:creationId xmlns:a16="http://schemas.microsoft.com/office/drawing/2014/main" id="{F9D2BE61-A6AE-E2D7-F76B-07B39AC855A8}"/>
              </a:ext>
            </a:extLst>
          </p:cNvPr>
          <p:cNvSpPr/>
          <p:nvPr/>
        </p:nvSpPr>
        <p:spPr>
          <a:xfrm rot="10800000" flipH="1">
            <a:off x="1" y="0"/>
            <a:ext cx="4571999" cy="1812280"/>
          </a:xfrm>
          <a:prstGeom prst="round1Rect">
            <a:avLst>
              <a:gd name="adj" fmla="val 27469"/>
            </a:avLst>
          </a:prstGeom>
          <a:solidFill>
            <a:srgbClr val="D4104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80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61CD394-26CE-1147-8D0B-800AD01DE5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6631" y="-7"/>
            <a:ext cx="4001004" cy="1812281"/>
          </a:xfrm>
        </p:spPr>
        <p:txBody>
          <a:bodyPr anchor="ctr">
            <a:normAutofit/>
          </a:bodyPr>
          <a:lstStyle>
            <a:lvl1pPr algn="l">
              <a:defRPr sz="225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8361EA99-DA8A-1CED-C406-A207AEDDAF8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572000" y="0"/>
            <a:ext cx="4572000" cy="6858000"/>
          </a:xfrm>
          <a:prstGeom prst="rect">
            <a:avLst/>
          </a:prstGeom>
        </p:spPr>
      </p:pic>
      <p:sp>
        <p:nvSpPr>
          <p:cNvPr id="7" name="Ondertitel 2">
            <a:extLst>
              <a:ext uri="{FF2B5EF4-FFF2-40B4-BE49-F238E27FC236}">
                <a16:creationId xmlns:a16="http://schemas.microsoft.com/office/drawing/2014/main" id="{F7562BA8-0640-FAD8-4DAB-32B102C86E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6630" y="2175642"/>
            <a:ext cx="4001005" cy="3499944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rgbClr val="003340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nl-NL" dirty="0"/>
          </a:p>
        </p:txBody>
      </p:sp>
      <p:pic>
        <p:nvPicPr>
          <p:cNvPr id="3" name="Afbeelding 2" descr="Afbeelding met logo, Graphics, symbool, Karmijn&#10;&#10;Automatisch gegenereerde beschrijving">
            <a:extLst>
              <a:ext uri="{FF2B5EF4-FFF2-40B4-BE49-F238E27FC236}">
                <a16:creationId xmlns:a16="http://schemas.microsoft.com/office/drawing/2014/main" id="{6AC64F8A-CC1D-A5B1-13CB-EE64D0A404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247" y="5906665"/>
            <a:ext cx="603076" cy="804101"/>
          </a:xfrm>
          <a:prstGeom prst="rect">
            <a:avLst/>
          </a:prstGeom>
        </p:spPr>
      </p:pic>
      <p:sp>
        <p:nvSpPr>
          <p:cNvPr id="5" name="Rechthoek met één afgeronde hoek 4">
            <a:extLst>
              <a:ext uri="{FF2B5EF4-FFF2-40B4-BE49-F238E27FC236}">
                <a16:creationId xmlns:a16="http://schemas.microsoft.com/office/drawing/2014/main" id="{E7020D5A-1635-89BD-E715-2A7BE776245A}"/>
              </a:ext>
            </a:extLst>
          </p:cNvPr>
          <p:cNvSpPr/>
          <p:nvPr/>
        </p:nvSpPr>
        <p:spPr>
          <a:xfrm flipH="1">
            <a:off x="4571999" y="5675586"/>
            <a:ext cx="4571999" cy="1182414"/>
          </a:xfrm>
          <a:prstGeom prst="round1Rect">
            <a:avLst>
              <a:gd name="adj" fmla="val 2746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800" dirty="0"/>
          </a:p>
        </p:txBody>
      </p:sp>
      <p:sp>
        <p:nvSpPr>
          <p:cNvPr id="13" name="Tijdelijke aanduiding voor tekst 2">
            <a:extLst>
              <a:ext uri="{FF2B5EF4-FFF2-40B4-BE49-F238E27FC236}">
                <a16:creationId xmlns:a16="http://schemas.microsoft.com/office/drawing/2014/main" id="{C9709BFA-16BC-2AA3-035E-3AB430488700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4859722" y="5675587"/>
            <a:ext cx="3982032" cy="11824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>
              <a:buFontTx/>
              <a:buNone/>
              <a:defRPr sz="1350">
                <a:solidFill>
                  <a:srgbClr val="D40E4C"/>
                </a:solidFill>
              </a:defRPr>
            </a:lvl1pPr>
            <a:lvl2pPr marL="342900" indent="0">
              <a:buFontTx/>
              <a:buNone/>
              <a:defRPr sz="1350"/>
            </a:lvl2pPr>
            <a:lvl3pPr marL="685800" indent="0">
              <a:buFontTx/>
              <a:buNone/>
              <a:defRPr sz="1350"/>
            </a:lvl3pPr>
            <a:lvl4pPr marL="1028700" indent="0">
              <a:buFontTx/>
              <a:buNone/>
              <a:defRPr sz="1350"/>
            </a:lvl4pPr>
            <a:lvl5pPr marL="1371600" indent="0">
              <a:buFontTx/>
              <a:buNone/>
              <a:defRPr sz="1350"/>
            </a:lvl5pPr>
          </a:lstStyle>
          <a:p>
            <a:pPr lvl="0"/>
            <a:r>
              <a:rPr lang="nl-NL" dirty="0"/>
              <a:t>Klikken om de tekststijl van het model te bewerken</a:t>
            </a:r>
          </a:p>
        </p:txBody>
      </p:sp>
    </p:spTree>
    <p:extLst>
      <p:ext uri="{BB962C8B-B14F-4D97-AF65-F5344CB8AC3E}">
        <p14:creationId xmlns:p14="http://schemas.microsoft.com/office/powerpoint/2010/main" val="15084973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2_Titeldi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7">
            <a:extLst>
              <a:ext uri="{FF2B5EF4-FFF2-40B4-BE49-F238E27FC236}">
                <a16:creationId xmlns:a16="http://schemas.microsoft.com/office/drawing/2014/main" id="{811435F8-D7FB-6459-D904-F8CEE7137961}"/>
              </a:ext>
            </a:extLst>
          </p:cNvPr>
          <p:cNvSpPr/>
          <p:nvPr/>
        </p:nvSpPr>
        <p:spPr>
          <a:xfrm>
            <a:off x="0" y="5696262"/>
            <a:ext cx="9144000" cy="1161738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14945"/>
                  <a:lumMod val="12000"/>
                </a:schemeClr>
              </a:gs>
              <a:gs pos="100000">
                <a:schemeClr val="bg2">
                  <a:lumMod val="10000"/>
                  <a:alpha val="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800"/>
          </a:p>
        </p:txBody>
      </p:sp>
      <p:sp>
        <p:nvSpPr>
          <p:cNvPr id="28" name="Rechthoek 27">
            <a:extLst>
              <a:ext uri="{FF2B5EF4-FFF2-40B4-BE49-F238E27FC236}">
                <a16:creationId xmlns:a16="http://schemas.microsoft.com/office/drawing/2014/main" id="{6BD6F11C-F184-79BE-9A46-1DD8CFCDD73C}"/>
              </a:ext>
            </a:extLst>
          </p:cNvPr>
          <p:cNvSpPr/>
          <p:nvPr/>
        </p:nvSpPr>
        <p:spPr>
          <a:xfrm>
            <a:off x="0" y="5696262"/>
            <a:ext cx="9195861" cy="1161738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14945"/>
                  <a:lumMod val="12000"/>
                </a:schemeClr>
              </a:gs>
              <a:gs pos="100000">
                <a:schemeClr val="bg2">
                  <a:lumMod val="10000"/>
                  <a:alpha val="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800"/>
          </a:p>
        </p:txBody>
      </p:sp>
      <p:sp>
        <p:nvSpPr>
          <p:cNvPr id="11" name="Rechthoek met één afgeronde hoek 10">
            <a:extLst>
              <a:ext uri="{FF2B5EF4-FFF2-40B4-BE49-F238E27FC236}">
                <a16:creationId xmlns:a16="http://schemas.microsoft.com/office/drawing/2014/main" id="{5541994C-3F50-2CEB-D1AD-D304D297DC04}"/>
              </a:ext>
            </a:extLst>
          </p:cNvPr>
          <p:cNvSpPr/>
          <p:nvPr/>
        </p:nvSpPr>
        <p:spPr>
          <a:xfrm>
            <a:off x="192336" y="293527"/>
            <a:ext cx="3077936" cy="3896960"/>
          </a:xfrm>
          <a:prstGeom prst="round1Rect">
            <a:avLst>
              <a:gd name="adj" fmla="val 7518"/>
            </a:avLst>
          </a:prstGeom>
          <a:gradFill>
            <a:gsLst>
              <a:gs pos="50000">
                <a:srgbClr val="D3104C"/>
              </a:gs>
              <a:gs pos="0">
                <a:srgbClr val="F53C46"/>
              </a:gs>
              <a:gs pos="100000">
                <a:srgbClr val="B40F4B"/>
              </a:gs>
            </a:gsLst>
            <a:path path="circle">
              <a:fillToRect l="100000" b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80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61CD394-26CE-1147-8D0B-800AD01DE5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804" y="566586"/>
            <a:ext cx="2749017" cy="1555369"/>
          </a:xfrm>
        </p:spPr>
        <p:txBody>
          <a:bodyPr anchor="t">
            <a:normAutofit/>
          </a:bodyPr>
          <a:lstStyle>
            <a:lvl1pPr algn="l">
              <a:defRPr sz="2250" b="1" i="0">
                <a:solidFill>
                  <a:schemeClr val="bg1"/>
                </a:solidFill>
                <a:latin typeface="Poppins SemiBold" pitchFamily="2" charset="77"/>
                <a:cs typeface="Poppins SemiBold" pitchFamily="2" charset="77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059F9C61-913A-404B-916B-8E866A5348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804" y="2242007"/>
            <a:ext cx="2749017" cy="1200768"/>
          </a:xfrm>
        </p:spPr>
        <p:txBody>
          <a:bodyPr anchor="t"/>
          <a:lstStyle>
            <a:lvl1pPr marL="0" indent="0" algn="l">
              <a:buNone/>
              <a:defRPr sz="1800" b="0" i="0">
                <a:solidFill>
                  <a:schemeClr val="bg1"/>
                </a:solidFill>
                <a:latin typeface="Poppins" pitchFamily="2" charset="77"/>
                <a:cs typeface="Poppins" pitchFamily="2" charset="77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nl-NL" dirty="0"/>
          </a:p>
        </p:txBody>
      </p:sp>
      <p:sp>
        <p:nvSpPr>
          <p:cNvPr id="23" name="Rechthoek met één afgeronde hoek 22">
            <a:extLst>
              <a:ext uri="{FF2B5EF4-FFF2-40B4-BE49-F238E27FC236}">
                <a16:creationId xmlns:a16="http://schemas.microsoft.com/office/drawing/2014/main" id="{C0CE8717-9950-3CB0-9E50-1BBAC7AB694E}"/>
              </a:ext>
            </a:extLst>
          </p:cNvPr>
          <p:cNvSpPr/>
          <p:nvPr/>
        </p:nvSpPr>
        <p:spPr>
          <a:xfrm rot="10800000">
            <a:off x="192334" y="3869635"/>
            <a:ext cx="3077936" cy="653271"/>
          </a:xfrm>
          <a:prstGeom prst="round1Rect">
            <a:avLst>
              <a:gd name="adj" fmla="val 28398"/>
            </a:avLst>
          </a:prstGeom>
          <a:solidFill>
            <a:srgbClr val="0033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800" dirty="0">
              <a:solidFill>
                <a:srgbClr val="003340"/>
              </a:solidFill>
            </a:endParaRP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DCBC831-70D9-A440-95C2-2854AE39C20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35804" y="3890733"/>
            <a:ext cx="2749017" cy="632176"/>
          </a:xfrm>
          <a:prstGeom prst="rect">
            <a:avLst/>
          </a:prstGeom>
        </p:spPr>
        <p:txBody>
          <a:bodyPr anchor="ctr"/>
          <a:lstStyle>
            <a:lvl1pPr algn="l">
              <a:defRPr sz="1350" b="0" i="0">
                <a:solidFill>
                  <a:srgbClr val="F8EFE3"/>
                </a:solidFill>
                <a:latin typeface="Poppins" pitchFamily="2" charset="77"/>
                <a:cs typeface="Poppins" pitchFamily="2" charset="77"/>
              </a:defRPr>
            </a:lvl1pPr>
          </a:lstStyle>
          <a:p>
            <a:fld id="{A3D0C5C5-6D0D-E049-8191-2F7523841EF6}" type="datetime1">
              <a:rPr lang="nl-NL" smtClean="0"/>
              <a:pPr/>
              <a:t>7-7-2025</a:t>
            </a:fld>
            <a:endParaRPr lang="nl-NL" dirty="0"/>
          </a:p>
        </p:txBody>
      </p:sp>
      <p:pic>
        <p:nvPicPr>
          <p:cNvPr id="7" name="Afbeelding 6" descr="Afbeelding met logo, Lettertype, Graphics, tekst&#10;&#10;Automatisch gegenereerde beschrijving">
            <a:extLst>
              <a:ext uri="{FF2B5EF4-FFF2-40B4-BE49-F238E27FC236}">
                <a16:creationId xmlns:a16="http://schemas.microsoft.com/office/drawing/2014/main" id="{F8A76B65-6202-A172-02F8-1355888C10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932" y="5828422"/>
            <a:ext cx="1986508" cy="902355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E64CAB57-CAFF-B67C-DDBC-974E223190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041766" y="5978767"/>
            <a:ext cx="1771649" cy="601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30724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9_Titeldia">
    <p:bg>
      <p:bgPr>
        <a:solidFill>
          <a:srgbClr val="F8EF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met één afgeronde hoek 3">
            <a:extLst>
              <a:ext uri="{FF2B5EF4-FFF2-40B4-BE49-F238E27FC236}">
                <a16:creationId xmlns:a16="http://schemas.microsoft.com/office/drawing/2014/main" id="{F9D2BE61-A6AE-E2D7-F76B-07B39AC855A8}"/>
              </a:ext>
            </a:extLst>
          </p:cNvPr>
          <p:cNvSpPr/>
          <p:nvPr/>
        </p:nvSpPr>
        <p:spPr>
          <a:xfrm rot="10800000" flipH="1">
            <a:off x="1" y="0"/>
            <a:ext cx="4571999" cy="1812280"/>
          </a:xfrm>
          <a:prstGeom prst="round1Rect">
            <a:avLst>
              <a:gd name="adj" fmla="val 27469"/>
            </a:avLst>
          </a:prstGeom>
          <a:solidFill>
            <a:srgbClr val="D4104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80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61CD394-26CE-1147-8D0B-800AD01DE5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6631" y="-7"/>
            <a:ext cx="4001004" cy="1812282"/>
          </a:xfrm>
        </p:spPr>
        <p:txBody>
          <a:bodyPr anchor="ctr">
            <a:normAutofit/>
          </a:bodyPr>
          <a:lstStyle>
            <a:lvl1pPr algn="l">
              <a:defRPr sz="225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8361EA99-DA8A-1CED-C406-A207AEDDAF8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572000" y="0"/>
            <a:ext cx="4572000" cy="6858000"/>
          </a:xfrm>
          <a:prstGeom prst="rect">
            <a:avLst/>
          </a:prstGeom>
        </p:spPr>
      </p:pic>
      <p:sp>
        <p:nvSpPr>
          <p:cNvPr id="7" name="Ondertitel 2">
            <a:extLst>
              <a:ext uri="{FF2B5EF4-FFF2-40B4-BE49-F238E27FC236}">
                <a16:creationId xmlns:a16="http://schemas.microsoft.com/office/drawing/2014/main" id="{F7562BA8-0640-FAD8-4DAB-32B102C86E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6630" y="2175642"/>
            <a:ext cx="4001005" cy="3499944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rgbClr val="003340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nl-NL" dirty="0"/>
          </a:p>
        </p:txBody>
      </p:sp>
      <p:pic>
        <p:nvPicPr>
          <p:cNvPr id="3" name="Afbeelding 2" descr="Afbeelding met logo, Graphics, symbool, Karmijn&#10;&#10;Automatisch gegenereerde beschrijving">
            <a:extLst>
              <a:ext uri="{FF2B5EF4-FFF2-40B4-BE49-F238E27FC236}">
                <a16:creationId xmlns:a16="http://schemas.microsoft.com/office/drawing/2014/main" id="{6AC64F8A-CC1D-A5B1-13CB-EE64D0A404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247" y="5906665"/>
            <a:ext cx="603076" cy="804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36025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Titeldi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met één afgeronde hoek 3">
            <a:extLst>
              <a:ext uri="{FF2B5EF4-FFF2-40B4-BE49-F238E27FC236}">
                <a16:creationId xmlns:a16="http://schemas.microsoft.com/office/drawing/2014/main" id="{811C626B-D77A-86D3-B893-6E92961A3210}"/>
              </a:ext>
            </a:extLst>
          </p:cNvPr>
          <p:cNvSpPr/>
          <p:nvPr/>
        </p:nvSpPr>
        <p:spPr>
          <a:xfrm rot="10800000">
            <a:off x="5263814" y="1"/>
            <a:ext cx="3880185" cy="2076879"/>
          </a:xfrm>
          <a:prstGeom prst="round1Rect">
            <a:avLst>
              <a:gd name="adj" fmla="val 11255"/>
            </a:avLst>
          </a:prstGeom>
          <a:gradFill flip="none" rotWithShape="0">
            <a:gsLst>
              <a:gs pos="50000">
                <a:srgbClr val="D3104C"/>
              </a:gs>
              <a:gs pos="0">
                <a:srgbClr val="F53C46"/>
              </a:gs>
              <a:gs pos="100000">
                <a:srgbClr val="B40F4B"/>
              </a:gs>
            </a:gsLst>
            <a:path path="circle">
              <a:fillToRect l="100000" b="10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800"/>
          </a:p>
        </p:txBody>
      </p:sp>
      <p:sp>
        <p:nvSpPr>
          <p:cNvPr id="5" name="Ondertitel 2">
            <a:extLst>
              <a:ext uri="{FF2B5EF4-FFF2-40B4-BE49-F238E27FC236}">
                <a16:creationId xmlns:a16="http://schemas.microsoft.com/office/drawing/2014/main" id="{CDC1B44F-E6D3-028C-6E82-10D90FABEE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23408" y="1"/>
            <a:ext cx="3515641" cy="2076878"/>
          </a:xfrm>
        </p:spPr>
        <p:txBody>
          <a:bodyPr anchor="ctr">
            <a:normAutofit/>
          </a:bodyPr>
          <a:lstStyle>
            <a:lvl1pPr marL="0" indent="0" algn="l">
              <a:buNone/>
              <a:defRPr sz="1650" i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nl-NL" dirty="0"/>
          </a:p>
        </p:txBody>
      </p:sp>
      <p:pic>
        <p:nvPicPr>
          <p:cNvPr id="2" name="Afbeelding 1" descr="Afbeelding met logo, Lettertype, Graphics, tekst&#10;&#10;Automatisch gegenereerde beschrijving">
            <a:extLst>
              <a:ext uri="{FF2B5EF4-FFF2-40B4-BE49-F238E27FC236}">
                <a16:creationId xmlns:a16="http://schemas.microsoft.com/office/drawing/2014/main" id="{B4450EC8-6CDA-E76A-C8B0-C96C2AEB04B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6868" b="2972"/>
          <a:stretch/>
        </p:blipFill>
        <p:spPr>
          <a:xfrm>
            <a:off x="302578" y="5905244"/>
            <a:ext cx="586637" cy="780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23617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Titeldi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met één afgeronde hoek 5">
            <a:extLst>
              <a:ext uri="{FF2B5EF4-FFF2-40B4-BE49-F238E27FC236}">
                <a16:creationId xmlns:a16="http://schemas.microsoft.com/office/drawing/2014/main" id="{BCFA8030-B247-9FA8-732A-2E775FB9A554}"/>
              </a:ext>
            </a:extLst>
          </p:cNvPr>
          <p:cNvSpPr/>
          <p:nvPr/>
        </p:nvSpPr>
        <p:spPr>
          <a:xfrm rot="10800000">
            <a:off x="5263816" y="298443"/>
            <a:ext cx="3717758" cy="1778436"/>
          </a:xfrm>
          <a:prstGeom prst="round1Rect">
            <a:avLst>
              <a:gd name="adj" fmla="val 11255"/>
            </a:avLst>
          </a:prstGeom>
          <a:gradFill flip="none" rotWithShape="0">
            <a:gsLst>
              <a:gs pos="50000">
                <a:srgbClr val="D3104C"/>
              </a:gs>
              <a:gs pos="0">
                <a:srgbClr val="F53C46"/>
              </a:gs>
              <a:gs pos="100000">
                <a:srgbClr val="B40F4B"/>
              </a:gs>
            </a:gsLst>
            <a:path path="circle">
              <a:fillToRect l="100000" b="10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800"/>
          </a:p>
        </p:txBody>
      </p:sp>
      <p:sp>
        <p:nvSpPr>
          <p:cNvPr id="8" name="Ondertitel 2">
            <a:extLst>
              <a:ext uri="{FF2B5EF4-FFF2-40B4-BE49-F238E27FC236}">
                <a16:creationId xmlns:a16="http://schemas.microsoft.com/office/drawing/2014/main" id="{ED0A29BF-1F87-D278-8C29-BE82818A59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23408" y="298444"/>
            <a:ext cx="3360598" cy="1778435"/>
          </a:xfrm>
        </p:spPr>
        <p:txBody>
          <a:bodyPr anchor="ctr">
            <a:normAutofit/>
          </a:bodyPr>
          <a:lstStyle>
            <a:lvl1pPr marL="0" indent="0" algn="l">
              <a:buNone/>
              <a:defRPr sz="1650" i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nl-NL" dirty="0"/>
          </a:p>
        </p:txBody>
      </p:sp>
      <p:sp>
        <p:nvSpPr>
          <p:cNvPr id="2" name="Tekstvak 1">
            <a:extLst>
              <a:ext uri="{FF2B5EF4-FFF2-40B4-BE49-F238E27FC236}">
                <a16:creationId xmlns:a16="http://schemas.microsoft.com/office/drawing/2014/main" id="{A2CA1F0D-8FC5-9422-8C26-5A0EDB756701}"/>
              </a:ext>
            </a:extLst>
          </p:cNvPr>
          <p:cNvSpPr txBox="1"/>
          <p:nvPr/>
        </p:nvSpPr>
        <p:spPr>
          <a:xfrm>
            <a:off x="8406962" y="-1150883"/>
            <a:ext cx="0" cy="0"/>
          </a:xfrm>
          <a:prstGeom prst="rect">
            <a:avLst/>
          </a:prstGeom>
        </p:spPr>
        <p:txBody>
          <a:bodyPr vert="horz" wrap="none" lIns="68580" tIns="34290" rIns="68580" bIns="34290" rtlCol="0" anchor="ctr">
            <a:normAutofit fontScale="25000" lnSpcReduction="20000"/>
          </a:bodyPr>
          <a:lstStyle/>
          <a:p>
            <a:pPr algn="l"/>
            <a:endParaRPr lang="nl-NL" sz="1800" b="0" i="0" dirty="0">
              <a:solidFill>
                <a:srgbClr val="F8EFE3"/>
              </a:solidFill>
              <a:latin typeface="Poppins Medium" pitchFamily="2" charset="77"/>
              <a:cs typeface="Poppins Medium" pitchFamily="2" charset="77"/>
            </a:endParaRPr>
          </a:p>
        </p:txBody>
      </p:sp>
      <p:pic>
        <p:nvPicPr>
          <p:cNvPr id="4" name="Afbeelding 3" descr="Afbeelding met logo, Lettertype, Graphics, tekst&#10;&#10;Automatisch gegenereerde beschrijving">
            <a:extLst>
              <a:ext uri="{FF2B5EF4-FFF2-40B4-BE49-F238E27FC236}">
                <a16:creationId xmlns:a16="http://schemas.microsoft.com/office/drawing/2014/main" id="{CD7D3936-6C40-69EE-BE0E-D6D3751A7C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6868" b="2972"/>
          <a:stretch/>
        </p:blipFill>
        <p:spPr>
          <a:xfrm>
            <a:off x="302578" y="5905244"/>
            <a:ext cx="586637" cy="780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63690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4_Titeldi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hoek met één afgeronde hoek 9">
            <a:extLst>
              <a:ext uri="{FF2B5EF4-FFF2-40B4-BE49-F238E27FC236}">
                <a16:creationId xmlns:a16="http://schemas.microsoft.com/office/drawing/2014/main" id="{0F8BC4C1-0906-73F1-4F1B-A18A220B7CF0}"/>
              </a:ext>
            </a:extLst>
          </p:cNvPr>
          <p:cNvSpPr/>
          <p:nvPr/>
        </p:nvSpPr>
        <p:spPr>
          <a:xfrm rot="10800000">
            <a:off x="5263816" y="298443"/>
            <a:ext cx="3717758" cy="1778436"/>
          </a:xfrm>
          <a:prstGeom prst="round1Rect">
            <a:avLst>
              <a:gd name="adj" fmla="val 11255"/>
            </a:avLst>
          </a:prstGeom>
          <a:gradFill flip="none" rotWithShape="0">
            <a:gsLst>
              <a:gs pos="50000">
                <a:srgbClr val="D3104C"/>
              </a:gs>
              <a:gs pos="0">
                <a:srgbClr val="F53C46"/>
              </a:gs>
              <a:gs pos="100000">
                <a:srgbClr val="B40F4B"/>
              </a:gs>
            </a:gsLst>
            <a:path path="circle">
              <a:fillToRect l="100000" b="10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800"/>
          </a:p>
        </p:txBody>
      </p:sp>
      <p:sp>
        <p:nvSpPr>
          <p:cNvPr id="11" name="Ondertitel 2">
            <a:extLst>
              <a:ext uri="{FF2B5EF4-FFF2-40B4-BE49-F238E27FC236}">
                <a16:creationId xmlns:a16="http://schemas.microsoft.com/office/drawing/2014/main" id="{545DC1C5-86E6-34E5-3115-B54B78D2A7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23408" y="298444"/>
            <a:ext cx="3360598" cy="1778435"/>
          </a:xfrm>
        </p:spPr>
        <p:txBody>
          <a:bodyPr anchor="ctr">
            <a:normAutofit/>
          </a:bodyPr>
          <a:lstStyle>
            <a:lvl1pPr marL="0" indent="0" algn="l">
              <a:buNone/>
              <a:defRPr sz="1650" i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nl-NL" dirty="0"/>
          </a:p>
        </p:txBody>
      </p:sp>
      <p:pic>
        <p:nvPicPr>
          <p:cNvPr id="2" name="Afbeelding 1" descr="Afbeelding met logo, Lettertype, Graphics, tekst&#10;&#10;Automatisch gegenereerde beschrijving">
            <a:extLst>
              <a:ext uri="{FF2B5EF4-FFF2-40B4-BE49-F238E27FC236}">
                <a16:creationId xmlns:a16="http://schemas.microsoft.com/office/drawing/2014/main" id="{43CC8121-3852-641D-C1AD-D4AAEB96FB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6868" b="2972"/>
          <a:stretch/>
        </p:blipFill>
        <p:spPr>
          <a:xfrm>
            <a:off x="302578" y="5905244"/>
            <a:ext cx="586637" cy="780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87008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Titel en object">
    <p:bg>
      <p:bgPr>
        <a:solidFill>
          <a:srgbClr val="D40E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 descr="Afbeelding met logo, Lettertype, Graphics, tekst&#10;&#10;Automatisch gegenereerde beschrijving">
            <a:extLst>
              <a:ext uri="{FF2B5EF4-FFF2-40B4-BE49-F238E27FC236}">
                <a16:creationId xmlns:a16="http://schemas.microsoft.com/office/drawing/2014/main" id="{AD120B3C-6E8D-8872-5E93-ACEA0F754A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241" y="2584463"/>
            <a:ext cx="3718447" cy="1689074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98E9E587-5986-EE13-52E0-5AE59C80ED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5738" y="2876448"/>
            <a:ext cx="3283052" cy="1115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718802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8412511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9467109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541685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5_Titeldi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7">
            <a:extLst>
              <a:ext uri="{FF2B5EF4-FFF2-40B4-BE49-F238E27FC236}">
                <a16:creationId xmlns:a16="http://schemas.microsoft.com/office/drawing/2014/main" id="{AFDAC5A5-CA53-657F-12FA-C5010133B5FE}"/>
              </a:ext>
            </a:extLst>
          </p:cNvPr>
          <p:cNvSpPr/>
          <p:nvPr/>
        </p:nvSpPr>
        <p:spPr>
          <a:xfrm>
            <a:off x="0" y="5696262"/>
            <a:ext cx="9144000" cy="1161738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14945"/>
                  <a:lumMod val="12000"/>
                </a:schemeClr>
              </a:gs>
              <a:gs pos="100000">
                <a:schemeClr val="bg2">
                  <a:lumMod val="10000"/>
                  <a:alpha val="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800"/>
          </a:p>
        </p:txBody>
      </p:sp>
      <p:sp>
        <p:nvSpPr>
          <p:cNvPr id="28" name="Rechthoek 27">
            <a:extLst>
              <a:ext uri="{FF2B5EF4-FFF2-40B4-BE49-F238E27FC236}">
                <a16:creationId xmlns:a16="http://schemas.microsoft.com/office/drawing/2014/main" id="{6BD6F11C-F184-79BE-9A46-1DD8CFCDD73C}"/>
              </a:ext>
            </a:extLst>
          </p:cNvPr>
          <p:cNvSpPr/>
          <p:nvPr/>
        </p:nvSpPr>
        <p:spPr>
          <a:xfrm>
            <a:off x="0" y="5696262"/>
            <a:ext cx="9195861" cy="1161738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14945"/>
                  <a:lumMod val="12000"/>
                </a:schemeClr>
              </a:gs>
              <a:gs pos="100000">
                <a:schemeClr val="bg2">
                  <a:lumMod val="10000"/>
                  <a:alpha val="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800"/>
          </a:p>
        </p:txBody>
      </p:sp>
      <p:sp>
        <p:nvSpPr>
          <p:cNvPr id="11" name="Rechthoek met één afgeronde hoek 10">
            <a:extLst>
              <a:ext uri="{FF2B5EF4-FFF2-40B4-BE49-F238E27FC236}">
                <a16:creationId xmlns:a16="http://schemas.microsoft.com/office/drawing/2014/main" id="{5541994C-3F50-2CEB-D1AD-D304D297DC04}"/>
              </a:ext>
            </a:extLst>
          </p:cNvPr>
          <p:cNvSpPr/>
          <p:nvPr/>
        </p:nvSpPr>
        <p:spPr>
          <a:xfrm>
            <a:off x="192336" y="293527"/>
            <a:ext cx="3077936" cy="3896960"/>
          </a:xfrm>
          <a:prstGeom prst="round1Rect">
            <a:avLst>
              <a:gd name="adj" fmla="val 7518"/>
            </a:avLst>
          </a:prstGeom>
          <a:gradFill>
            <a:gsLst>
              <a:gs pos="50000">
                <a:srgbClr val="D3104C"/>
              </a:gs>
              <a:gs pos="0">
                <a:srgbClr val="F53C46"/>
              </a:gs>
              <a:gs pos="100000">
                <a:srgbClr val="B40F4B"/>
              </a:gs>
            </a:gsLst>
            <a:path path="circle">
              <a:fillToRect l="100000" b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80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61CD394-26CE-1147-8D0B-800AD01DE5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803" y="566586"/>
            <a:ext cx="2713544" cy="1555369"/>
          </a:xfrm>
        </p:spPr>
        <p:txBody>
          <a:bodyPr anchor="t">
            <a:normAutofit/>
          </a:bodyPr>
          <a:lstStyle>
            <a:lvl1pPr algn="l">
              <a:defRPr sz="2250" b="1" i="0">
                <a:solidFill>
                  <a:schemeClr val="bg1"/>
                </a:solidFill>
                <a:latin typeface="Poppins SemiBold" pitchFamily="2" charset="77"/>
                <a:cs typeface="Poppins SemiBold" pitchFamily="2" charset="77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059F9C61-913A-404B-916B-8E866A5348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803" y="2242007"/>
            <a:ext cx="2713544" cy="1200768"/>
          </a:xfrm>
        </p:spPr>
        <p:txBody>
          <a:bodyPr anchor="t"/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nl-NL" dirty="0"/>
          </a:p>
        </p:txBody>
      </p:sp>
      <p:sp>
        <p:nvSpPr>
          <p:cNvPr id="23" name="Rechthoek met één afgeronde hoek 22">
            <a:extLst>
              <a:ext uri="{FF2B5EF4-FFF2-40B4-BE49-F238E27FC236}">
                <a16:creationId xmlns:a16="http://schemas.microsoft.com/office/drawing/2014/main" id="{C0CE8717-9950-3CB0-9E50-1BBAC7AB694E}"/>
              </a:ext>
            </a:extLst>
          </p:cNvPr>
          <p:cNvSpPr/>
          <p:nvPr/>
        </p:nvSpPr>
        <p:spPr>
          <a:xfrm rot="10800000">
            <a:off x="192335" y="3869637"/>
            <a:ext cx="3077936" cy="653271"/>
          </a:xfrm>
          <a:prstGeom prst="round1Rect">
            <a:avLst>
              <a:gd name="adj" fmla="val 28398"/>
            </a:avLst>
          </a:prstGeom>
          <a:solidFill>
            <a:srgbClr val="0033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800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DCBC831-70D9-A440-95C2-2854AE39C20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35803" y="3890733"/>
            <a:ext cx="2713544" cy="632176"/>
          </a:xfrm>
          <a:prstGeom prst="rect">
            <a:avLst/>
          </a:prstGeom>
        </p:spPr>
        <p:txBody>
          <a:bodyPr anchor="ctr"/>
          <a:lstStyle>
            <a:lvl1pPr algn="l">
              <a:defRPr sz="1350">
                <a:solidFill>
                  <a:srgbClr val="F8EFE3"/>
                </a:solidFill>
                <a:latin typeface="Poppins" pitchFamily="2" charset="77"/>
                <a:cs typeface="Poppins" pitchFamily="2" charset="77"/>
              </a:defRPr>
            </a:lvl1pPr>
          </a:lstStyle>
          <a:p>
            <a:fld id="{A3D0C5C5-6D0D-E049-8191-2F7523841EF6}" type="datetime1">
              <a:rPr lang="nl-NL" smtClean="0"/>
              <a:pPr/>
              <a:t>7-7-2025</a:t>
            </a:fld>
            <a:endParaRPr lang="nl-NL" dirty="0"/>
          </a:p>
        </p:txBody>
      </p:sp>
      <p:pic>
        <p:nvPicPr>
          <p:cNvPr id="7" name="Afbeelding 6" descr="Afbeelding met logo, Lettertype, Graphics, tekst&#10;&#10;Automatisch gegenereerde beschrijving">
            <a:extLst>
              <a:ext uri="{FF2B5EF4-FFF2-40B4-BE49-F238E27FC236}">
                <a16:creationId xmlns:a16="http://schemas.microsoft.com/office/drawing/2014/main" id="{1C080A4C-8C13-ED18-8756-9DA22AD3BB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932" y="5828422"/>
            <a:ext cx="1986508" cy="902355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17430271-D467-A4F5-3A0A-0D8F1546B0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041766" y="5978767"/>
            <a:ext cx="1771649" cy="601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8447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1_Titeldia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hthoek 27">
            <a:extLst>
              <a:ext uri="{FF2B5EF4-FFF2-40B4-BE49-F238E27FC236}">
                <a16:creationId xmlns:a16="http://schemas.microsoft.com/office/drawing/2014/main" id="{6BD6F11C-F184-79BE-9A46-1DD8CFCDD73C}"/>
              </a:ext>
            </a:extLst>
          </p:cNvPr>
          <p:cNvSpPr/>
          <p:nvPr/>
        </p:nvSpPr>
        <p:spPr>
          <a:xfrm>
            <a:off x="0" y="5696262"/>
            <a:ext cx="9144000" cy="1161738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14945"/>
                  <a:lumMod val="12000"/>
                </a:schemeClr>
              </a:gs>
              <a:gs pos="100000">
                <a:schemeClr val="bg2">
                  <a:lumMod val="10000"/>
                  <a:alpha val="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800"/>
          </a:p>
        </p:txBody>
      </p:sp>
      <p:sp>
        <p:nvSpPr>
          <p:cNvPr id="11" name="Rechthoek met één afgeronde hoek 10">
            <a:extLst>
              <a:ext uri="{FF2B5EF4-FFF2-40B4-BE49-F238E27FC236}">
                <a16:creationId xmlns:a16="http://schemas.microsoft.com/office/drawing/2014/main" id="{5541994C-3F50-2CEB-D1AD-D304D297DC04}"/>
              </a:ext>
            </a:extLst>
          </p:cNvPr>
          <p:cNvSpPr/>
          <p:nvPr/>
        </p:nvSpPr>
        <p:spPr>
          <a:xfrm>
            <a:off x="1" y="293527"/>
            <a:ext cx="3270272" cy="3896960"/>
          </a:xfrm>
          <a:prstGeom prst="round1Rect">
            <a:avLst>
              <a:gd name="adj" fmla="val 7518"/>
            </a:avLst>
          </a:prstGeom>
          <a:gradFill>
            <a:gsLst>
              <a:gs pos="50000">
                <a:srgbClr val="D3104C"/>
              </a:gs>
              <a:gs pos="0">
                <a:srgbClr val="F53C46"/>
              </a:gs>
              <a:gs pos="100000">
                <a:srgbClr val="B40F4B"/>
              </a:gs>
            </a:gsLst>
            <a:path path="circle">
              <a:fillToRect l="100000" b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80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61CD394-26CE-1147-8D0B-800AD01DE5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803" y="566586"/>
            <a:ext cx="2713544" cy="1555369"/>
          </a:xfrm>
        </p:spPr>
        <p:txBody>
          <a:bodyPr anchor="t">
            <a:normAutofit/>
          </a:bodyPr>
          <a:lstStyle>
            <a:lvl1pPr algn="l">
              <a:defRPr sz="225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059F9C61-913A-404B-916B-8E866A5348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803" y="2242007"/>
            <a:ext cx="2713544" cy="1200768"/>
          </a:xfrm>
        </p:spPr>
        <p:txBody>
          <a:bodyPr anchor="t"/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nl-NL" dirty="0"/>
          </a:p>
        </p:txBody>
      </p:sp>
      <p:sp>
        <p:nvSpPr>
          <p:cNvPr id="23" name="Rechthoek met één afgeronde hoek 22">
            <a:extLst>
              <a:ext uri="{FF2B5EF4-FFF2-40B4-BE49-F238E27FC236}">
                <a16:creationId xmlns:a16="http://schemas.microsoft.com/office/drawing/2014/main" id="{C0CE8717-9950-3CB0-9E50-1BBAC7AB694E}"/>
              </a:ext>
            </a:extLst>
          </p:cNvPr>
          <p:cNvSpPr/>
          <p:nvPr/>
        </p:nvSpPr>
        <p:spPr>
          <a:xfrm rot="10800000">
            <a:off x="0" y="3869636"/>
            <a:ext cx="3049346" cy="653271"/>
          </a:xfrm>
          <a:prstGeom prst="round1Rect">
            <a:avLst>
              <a:gd name="adj" fmla="val 28398"/>
            </a:avLst>
          </a:prstGeom>
          <a:solidFill>
            <a:srgbClr val="0033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800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DCBC831-70D9-A440-95C2-2854AE39C20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37681" y="3890733"/>
            <a:ext cx="2514376" cy="632176"/>
          </a:xfrm>
          <a:prstGeom prst="rect">
            <a:avLst/>
          </a:prstGeom>
        </p:spPr>
        <p:txBody>
          <a:bodyPr anchor="ctr"/>
          <a:lstStyle>
            <a:lvl1pPr>
              <a:defRPr sz="1350">
                <a:solidFill>
                  <a:srgbClr val="F8EFE3"/>
                </a:solidFill>
                <a:latin typeface="Poppins" pitchFamily="2" charset="77"/>
                <a:cs typeface="Poppins" pitchFamily="2" charset="77"/>
              </a:defRPr>
            </a:lvl1pPr>
          </a:lstStyle>
          <a:p>
            <a:fld id="{9E981BCE-7D96-5F45-8DF2-1689FA05C445}" type="datetime1">
              <a:rPr lang="nl-NL" smtClean="0"/>
              <a:pPr/>
              <a:t>7-7-2025</a:t>
            </a:fld>
            <a:endParaRPr lang="nl-NL" dirty="0"/>
          </a:p>
        </p:txBody>
      </p:sp>
      <p:pic>
        <p:nvPicPr>
          <p:cNvPr id="9" name="Afbeelding 8" descr="Afbeelding met logo, Lettertype, Graphics, tekst&#10;&#10;Automatisch gegenereerde beschrijving">
            <a:extLst>
              <a:ext uri="{FF2B5EF4-FFF2-40B4-BE49-F238E27FC236}">
                <a16:creationId xmlns:a16="http://schemas.microsoft.com/office/drawing/2014/main" id="{35E61A7D-48C1-7C2B-4AC4-9FE69813EF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932" y="5828422"/>
            <a:ext cx="1986508" cy="902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842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eldi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5EFB1F64-3AE0-C5F7-E090-B5B97F897F22}"/>
              </a:ext>
            </a:extLst>
          </p:cNvPr>
          <p:cNvSpPr/>
          <p:nvPr/>
        </p:nvSpPr>
        <p:spPr>
          <a:xfrm>
            <a:off x="0" y="5696262"/>
            <a:ext cx="9144000" cy="1161738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14945"/>
                  <a:lumMod val="12000"/>
                </a:schemeClr>
              </a:gs>
              <a:gs pos="100000">
                <a:schemeClr val="bg2">
                  <a:lumMod val="10000"/>
                  <a:alpha val="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800"/>
          </a:p>
        </p:txBody>
      </p:sp>
      <p:sp>
        <p:nvSpPr>
          <p:cNvPr id="3" name="Rechthoek met één afgeronde hoek 2">
            <a:extLst>
              <a:ext uri="{FF2B5EF4-FFF2-40B4-BE49-F238E27FC236}">
                <a16:creationId xmlns:a16="http://schemas.microsoft.com/office/drawing/2014/main" id="{32EA18B7-6E07-2216-2D5F-8BF10FDF97D3}"/>
              </a:ext>
            </a:extLst>
          </p:cNvPr>
          <p:cNvSpPr/>
          <p:nvPr/>
        </p:nvSpPr>
        <p:spPr>
          <a:xfrm rot="10800000" flipH="1">
            <a:off x="0" y="-7"/>
            <a:ext cx="8817370" cy="1403133"/>
          </a:xfrm>
          <a:prstGeom prst="round1Rect">
            <a:avLst>
              <a:gd name="adj" fmla="val 35768"/>
            </a:avLst>
          </a:prstGeom>
          <a:gradFill flip="none" rotWithShape="1">
            <a:gsLst>
              <a:gs pos="50000">
                <a:srgbClr val="D3104C"/>
              </a:gs>
              <a:gs pos="0">
                <a:srgbClr val="F53C46"/>
              </a:gs>
              <a:gs pos="100000">
                <a:srgbClr val="B40F4B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800" dirty="0"/>
          </a:p>
        </p:txBody>
      </p:sp>
      <p:sp>
        <p:nvSpPr>
          <p:cNvPr id="21" name="Titel 1">
            <a:extLst>
              <a:ext uri="{FF2B5EF4-FFF2-40B4-BE49-F238E27FC236}">
                <a16:creationId xmlns:a16="http://schemas.microsoft.com/office/drawing/2014/main" id="{C6CDB125-2171-CF4A-A5A6-E0AB9EAEBE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6631" y="223188"/>
            <a:ext cx="8387759" cy="627671"/>
          </a:xfrm>
        </p:spPr>
        <p:txBody>
          <a:bodyPr anchor="ctr">
            <a:normAutofit/>
          </a:bodyPr>
          <a:lstStyle>
            <a:lvl1pPr algn="l">
              <a:defRPr sz="2250" b="1" i="0">
                <a:solidFill>
                  <a:schemeClr val="bg1"/>
                </a:solidFill>
                <a:latin typeface="Poppins SemiBold" pitchFamily="2" charset="77"/>
                <a:cs typeface="Poppins SemiBold" pitchFamily="2" charset="77"/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23" name="Ondertitel 2">
            <a:extLst>
              <a:ext uri="{FF2B5EF4-FFF2-40B4-BE49-F238E27FC236}">
                <a16:creationId xmlns:a16="http://schemas.microsoft.com/office/drawing/2014/main" id="{120A5374-852A-D84D-A706-8154ECB10F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6631" y="850859"/>
            <a:ext cx="8387759" cy="481933"/>
          </a:xfrm>
        </p:spPr>
        <p:txBody>
          <a:bodyPr anchor="t">
            <a:noAutofit/>
          </a:bodyPr>
          <a:lstStyle>
            <a:lvl1pPr marL="0" indent="0" algn="l">
              <a:buNone/>
              <a:defRPr sz="1650" b="0" i="0">
                <a:solidFill>
                  <a:schemeClr val="bg1"/>
                </a:solidFill>
                <a:latin typeface="Poppins" pitchFamily="2" charset="77"/>
                <a:cs typeface="Poppins" pitchFamily="2" charset="77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nl-NL" dirty="0"/>
          </a:p>
        </p:txBody>
      </p:sp>
      <p:pic>
        <p:nvPicPr>
          <p:cNvPr id="7" name="Afbeelding 6" descr="Afbeelding met logo, Lettertype, Graphics, tekst&#10;&#10;Automatisch gegenereerde beschrijving">
            <a:extLst>
              <a:ext uri="{FF2B5EF4-FFF2-40B4-BE49-F238E27FC236}">
                <a16:creationId xmlns:a16="http://schemas.microsoft.com/office/drawing/2014/main" id="{7917487E-74A8-9454-6FD0-ED4A1E0F46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932" y="5828422"/>
            <a:ext cx="1986508" cy="902355"/>
          </a:xfrm>
          <a:prstGeom prst="rect">
            <a:avLst/>
          </a:prstGeom>
        </p:spPr>
      </p:pic>
      <p:sp>
        <p:nvSpPr>
          <p:cNvPr id="9" name="Tijdelijke aanduiding voor datum 3">
            <a:extLst>
              <a:ext uri="{FF2B5EF4-FFF2-40B4-BE49-F238E27FC236}">
                <a16:creationId xmlns:a16="http://schemas.microsoft.com/office/drawing/2014/main" id="{2EAB2B3C-021D-291D-FF3B-66D05C03800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656990" y="6083203"/>
            <a:ext cx="2057400" cy="392790"/>
          </a:xfrm>
          <a:prstGeom prst="rect">
            <a:avLst/>
          </a:prstGeom>
        </p:spPr>
        <p:txBody>
          <a:bodyPr anchor="ctr"/>
          <a:lstStyle>
            <a:lvl1pPr algn="r">
              <a:defRPr sz="1350">
                <a:solidFill>
                  <a:schemeClr val="bg1"/>
                </a:solidFill>
                <a:latin typeface="Poppins" pitchFamily="2" charset="77"/>
                <a:cs typeface="Poppins" pitchFamily="2" charset="77"/>
              </a:defRPr>
            </a:lvl1pPr>
          </a:lstStyle>
          <a:p>
            <a:fld id="{41F51A7E-800B-1F47-BF14-6211D457551C}" type="datetime1">
              <a:rPr lang="nl-NL" smtClean="0"/>
              <a:pPr/>
              <a:t>7-7-2025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7933462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Titeldi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hoek met één afgeronde hoek 2">
            <a:extLst>
              <a:ext uri="{FF2B5EF4-FFF2-40B4-BE49-F238E27FC236}">
                <a16:creationId xmlns:a16="http://schemas.microsoft.com/office/drawing/2014/main" id="{F9F559CC-467D-B7BB-91F6-C06C67C95346}"/>
              </a:ext>
            </a:extLst>
          </p:cNvPr>
          <p:cNvSpPr/>
          <p:nvPr/>
        </p:nvSpPr>
        <p:spPr>
          <a:xfrm rot="10800000" flipH="1">
            <a:off x="0" y="-7"/>
            <a:ext cx="8817370" cy="1403133"/>
          </a:xfrm>
          <a:prstGeom prst="round1Rect">
            <a:avLst>
              <a:gd name="adj" fmla="val 35768"/>
            </a:avLst>
          </a:prstGeom>
          <a:gradFill flip="none" rotWithShape="1">
            <a:gsLst>
              <a:gs pos="50000">
                <a:srgbClr val="D3104C"/>
              </a:gs>
              <a:gs pos="0">
                <a:srgbClr val="F53C46"/>
              </a:gs>
              <a:gs pos="100000">
                <a:srgbClr val="B40F4B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800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DCBC831-70D9-A440-95C2-2854AE39C20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656990" y="6083203"/>
            <a:ext cx="2057400" cy="392790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chemeClr val="bg1"/>
                </a:solidFill>
                <a:latin typeface="Poppins" pitchFamily="2" charset="77"/>
                <a:cs typeface="Poppins" pitchFamily="2" charset="77"/>
              </a:defRPr>
            </a:lvl1pPr>
          </a:lstStyle>
          <a:p>
            <a:fld id="{41F51A7E-800B-1F47-BF14-6211D457551C}" type="datetime1">
              <a:rPr lang="nl-NL" smtClean="0"/>
              <a:t>7-7-2025</a:t>
            </a:fld>
            <a:endParaRPr lang="nl-NL" dirty="0"/>
          </a:p>
        </p:txBody>
      </p:sp>
      <p:pic>
        <p:nvPicPr>
          <p:cNvPr id="11" name="Afbeelding 10" descr="Afbeelding met logo, Lettertype, Graphics, tekst&#10;&#10;Automatisch gegenereerde beschrijving">
            <a:extLst>
              <a:ext uri="{FF2B5EF4-FFF2-40B4-BE49-F238E27FC236}">
                <a16:creationId xmlns:a16="http://schemas.microsoft.com/office/drawing/2014/main" id="{39CBEB1A-EEAE-C910-FFE0-CEBFCE3C91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932" y="5828422"/>
            <a:ext cx="1986508" cy="902355"/>
          </a:xfrm>
          <a:prstGeom prst="rect">
            <a:avLst/>
          </a:prstGeom>
        </p:spPr>
      </p:pic>
      <p:sp>
        <p:nvSpPr>
          <p:cNvPr id="12" name="Titel 1">
            <a:extLst>
              <a:ext uri="{FF2B5EF4-FFF2-40B4-BE49-F238E27FC236}">
                <a16:creationId xmlns:a16="http://schemas.microsoft.com/office/drawing/2014/main" id="{2CC68499-61E1-5382-CEC4-96FE0674EB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6631" y="223188"/>
            <a:ext cx="8387759" cy="627671"/>
          </a:xfrm>
        </p:spPr>
        <p:txBody>
          <a:bodyPr anchor="ctr">
            <a:normAutofit/>
          </a:bodyPr>
          <a:lstStyle>
            <a:lvl1pPr algn="l">
              <a:defRPr sz="225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13" name="Ondertitel 2">
            <a:extLst>
              <a:ext uri="{FF2B5EF4-FFF2-40B4-BE49-F238E27FC236}">
                <a16:creationId xmlns:a16="http://schemas.microsoft.com/office/drawing/2014/main" id="{C73A2662-2612-9659-D1A9-E810214156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6631" y="850859"/>
            <a:ext cx="8387759" cy="481933"/>
          </a:xfrm>
        </p:spPr>
        <p:txBody>
          <a:bodyPr anchor="t">
            <a:noAutofit/>
          </a:bodyPr>
          <a:lstStyle>
            <a:lvl1pPr marL="0" indent="0" algn="l">
              <a:buNone/>
              <a:defRPr sz="165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nl-NL" dirty="0"/>
          </a:p>
        </p:txBody>
      </p:sp>
      <p:sp>
        <p:nvSpPr>
          <p:cNvPr id="14" name="Tekstvak 13">
            <a:extLst>
              <a:ext uri="{FF2B5EF4-FFF2-40B4-BE49-F238E27FC236}">
                <a16:creationId xmlns:a16="http://schemas.microsoft.com/office/drawing/2014/main" id="{1066C1A6-CC2E-A039-CB99-D71E5AF16864}"/>
              </a:ext>
            </a:extLst>
          </p:cNvPr>
          <p:cNvSpPr txBox="1"/>
          <p:nvPr/>
        </p:nvSpPr>
        <p:spPr>
          <a:xfrm>
            <a:off x="152400" y="-508000"/>
            <a:ext cx="0" cy="0"/>
          </a:xfrm>
          <a:prstGeom prst="rect">
            <a:avLst/>
          </a:prstGeom>
        </p:spPr>
        <p:txBody>
          <a:bodyPr vert="horz" wrap="none" lIns="68580" tIns="34290" rIns="68580" bIns="34290" rtlCol="0" anchor="ctr">
            <a:normAutofit fontScale="25000" lnSpcReduction="20000"/>
          </a:bodyPr>
          <a:lstStyle/>
          <a:p>
            <a:pPr algn="l"/>
            <a:endParaRPr lang="nl-NL" sz="1800" b="0" i="0" dirty="0">
              <a:solidFill>
                <a:srgbClr val="F8EFE3"/>
              </a:solidFill>
              <a:latin typeface="Poppins Medium" pitchFamily="2" charset="77"/>
              <a:cs typeface="Poppins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2325891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7_Titeldi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hoek 2">
            <a:extLst>
              <a:ext uri="{FF2B5EF4-FFF2-40B4-BE49-F238E27FC236}">
                <a16:creationId xmlns:a16="http://schemas.microsoft.com/office/drawing/2014/main" id="{B9820299-6F4E-5B2D-133F-DE589B7230B0}"/>
              </a:ext>
            </a:extLst>
          </p:cNvPr>
          <p:cNvSpPr/>
          <p:nvPr/>
        </p:nvSpPr>
        <p:spPr>
          <a:xfrm>
            <a:off x="0" y="5696262"/>
            <a:ext cx="9144000" cy="1161738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14945"/>
                  <a:lumMod val="12000"/>
                </a:schemeClr>
              </a:gs>
              <a:gs pos="100000">
                <a:schemeClr val="bg2">
                  <a:lumMod val="10000"/>
                  <a:alpha val="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800"/>
          </a:p>
        </p:txBody>
      </p:sp>
      <p:sp>
        <p:nvSpPr>
          <p:cNvPr id="10" name="Rechthoek met één afgeronde hoek 9">
            <a:extLst>
              <a:ext uri="{FF2B5EF4-FFF2-40B4-BE49-F238E27FC236}">
                <a16:creationId xmlns:a16="http://schemas.microsoft.com/office/drawing/2014/main" id="{F1F313BC-5F69-ACC5-CA42-01DE37DE458E}"/>
              </a:ext>
            </a:extLst>
          </p:cNvPr>
          <p:cNvSpPr/>
          <p:nvPr/>
        </p:nvSpPr>
        <p:spPr>
          <a:xfrm rot="10800000" flipH="1">
            <a:off x="0" y="1403127"/>
            <a:ext cx="2855085" cy="653271"/>
          </a:xfrm>
          <a:prstGeom prst="round1Rect">
            <a:avLst>
              <a:gd name="adj" fmla="val 28398"/>
            </a:avLst>
          </a:prstGeom>
          <a:solidFill>
            <a:srgbClr val="0033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800" dirty="0"/>
          </a:p>
        </p:txBody>
      </p:sp>
      <p:sp>
        <p:nvSpPr>
          <p:cNvPr id="5" name="Rechthoek met één afgeronde hoek 4">
            <a:extLst>
              <a:ext uri="{FF2B5EF4-FFF2-40B4-BE49-F238E27FC236}">
                <a16:creationId xmlns:a16="http://schemas.microsoft.com/office/drawing/2014/main" id="{43AE8583-9566-41B7-79EA-B8F2766310EC}"/>
              </a:ext>
            </a:extLst>
          </p:cNvPr>
          <p:cNvSpPr/>
          <p:nvPr/>
        </p:nvSpPr>
        <p:spPr>
          <a:xfrm rot="10800000" flipH="1">
            <a:off x="0" y="-7"/>
            <a:ext cx="8817370" cy="1403133"/>
          </a:xfrm>
          <a:prstGeom prst="round1Rect">
            <a:avLst>
              <a:gd name="adj" fmla="val 35768"/>
            </a:avLst>
          </a:prstGeom>
          <a:gradFill flip="none" rotWithShape="1">
            <a:gsLst>
              <a:gs pos="50000">
                <a:srgbClr val="D3104C"/>
              </a:gs>
              <a:gs pos="0">
                <a:srgbClr val="F53C46"/>
              </a:gs>
              <a:gs pos="100000">
                <a:srgbClr val="B40F4B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800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532657D4-14BC-601A-7E2C-30971774FD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6631" y="223188"/>
            <a:ext cx="8387759" cy="627671"/>
          </a:xfrm>
        </p:spPr>
        <p:txBody>
          <a:bodyPr anchor="ctr">
            <a:normAutofit/>
          </a:bodyPr>
          <a:lstStyle>
            <a:lvl1pPr algn="l">
              <a:defRPr sz="225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7" name="Ondertitel 2">
            <a:extLst>
              <a:ext uri="{FF2B5EF4-FFF2-40B4-BE49-F238E27FC236}">
                <a16:creationId xmlns:a16="http://schemas.microsoft.com/office/drawing/2014/main" id="{D2EB5527-B3CA-7612-7C75-FF519144BC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6631" y="850859"/>
            <a:ext cx="8387759" cy="481933"/>
          </a:xfrm>
        </p:spPr>
        <p:txBody>
          <a:bodyPr anchor="t">
            <a:noAutofit/>
          </a:bodyPr>
          <a:lstStyle>
            <a:lvl1pPr marL="0" indent="0" algn="l">
              <a:buNone/>
              <a:defRPr sz="165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nl-NL" dirty="0"/>
          </a:p>
        </p:txBody>
      </p:sp>
      <p:pic>
        <p:nvPicPr>
          <p:cNvPr id="8" name="Afbeelding 7" descr="Afbeelding met logo, Lettertype, Graphics, tekst&#10;&#10;Automatisch gegenereerde beschrijving">
            <a:extLst>
              <a:ext uri="{FF2B5EF4-FFF2-40B4-BE49-F238E27FC236}">
                <a16:creationId xmlns:a16="http://schemas.microsoft.com/office/drawing/2014/main" id="{2DD87C83-3DAB-04C1-247F-412B5F4A6B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932" y="5828422"/>
            <a:ext cx="1986508" cy="902355"/>
          </a:xfrm>
          <a:prstGeom prst="rect">
            <a:avLst/>
          </a:prstGeom>
        </p:spPr>
      </p:pic>
      <p:sp>
        <p:nvSpPr>
          <p:cNvPr id="9" name="Tijdelijke aanduiding voor datum 3">
            <a:extLst>
              <a:ext uri="{FF2B5EF4-FFF2-40B4-BE49-F238E27FC236}">
                <a16:creationId xmlns:a16="http://schemas.microsoft.com/office/drawing/2014/main" id="{7903B3EE-5F75-04EA-5764-A487B97B1E4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6630" y="1533368"/>
            <a:ext cx="2351255" cy="392790"/>
          </a:xfrm>
          <a:prstGeom prst="rect">
            <a:avLst/>
          </a:prstGeom>
        </p:spPr>
        <p:txBody>
          <a:bodyPr anchor="ctr"/>
          <a:lstStyle>
            <a:lvl1pPr algn="l">
              <a:defRPr sz="1350">
                <a:solidFill>
                  <a:srgbClr val="F8EFE3"/>
                </a:solidFill>
                <a:latin typeface="Poppins" pitchFamily="2" charset="77"/>
                <a:cs typeface="Poppins" pitchFamily="2" charset="77"/>
              </a:defRPr>
            </a:lvl1pPr>
          </a:lstStyle>
          <a:p>
            <a:fld id="{41F51A7E-800B-1F47-BF14-6211D457551C}" type="datetime1">
              <a:rPr lang="nl-NL" smtClean="0"/>
              <a:pPr/>
              <a:t>7-7-2025</a:t>
            </a:fld>
            <a:endParaRPr lang="nl-NL" dirty="0"/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32F40401-957A-EE7E-A01A-D7C60867DD9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041766" y="5978767"/>
            <a:ext cx="1771649" cy="601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9419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Titeldi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 met één afgeronde hoek 12">
            <a:extLst>
              <a:ext uri="{FF2B5EF4-FFF2-40B4-BE49-F238E27FC236}">
                <a16:creationId xmlns:a16="http://schemas.microsoft.com/office/drawing/2014/main" id="{0CC34707-B423-74C2-FBC6-5A47322A93A6}"/>
              </a:ext>
            </a:extLst>
          </p:cNvPr>
          <p:cNvSpPr/>
          <p:nvPr/>
        </p:nvSpPr>
        <p:spPr>
          <a:xfrm rot="10800000" flipH="1">
            <a:off x="0" y="-7"/>
            <a:ext cx="8817370" cy="1403133"/>
          </a:xfrm>
          <a:prstGeom prst="round1Rect">
            <a:avLst>
              <a:gd name="adj" fmla="val 35768"/>
            </a:avLst>
          </a:prstGeom>
          <a:gradFill flip="none" rotWithShape="1">
            <a:gsLst>
              <a:gs pos="50000">
                <a:srgbClr val="D3104C"/>
              </a:gs>
              <a:gs pos="0">
                <a:srgbClr val="F53C46"/>
              </a:gs>
              <a:gs pos="100000">
                <a:srgbClr val="B40F4B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800" dirty="0"/>
          </a:p>
        </p:txBody>
      </p:sp>
      <p:sp>
        <p:nvSpPr>
          <p:cNvPr id="17" name="Rechthoek 16">
            <a:extLst>
              <a:ext uri="{FF2B5EF4-FFF2-40B4-BE49-F238E27FC236}">
                <a16:creationId xmlns:a16="http://schemas.microsoft.com/office/drawing/2014/main" id="{96846E97-325D-F69D-50A6-C4E9E8C5B2D2}"/>
              </a:ext>
            </a:extLst>
          </p:cNvPr>
          <p:cNvSpPr/>
          <p:nvPr/>
        </p:nvSpPr>
        <p:spPr>
          <a:xfrm>
            <a:off x="0" y="5696262"/>
            <a:ext cx="9144000" cy="1161738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14945"/>
                  <a:lumMod val="12000"/>
                </a:schemeClr>
              </a:gs>
              <a:gs pos="100000">
                <a:schemeClr val="bg2">
                  <a:lumMod val="10000"/>
                  <a:alpha val="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80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21EE841F-3AEB-632E-9027-0D4785D2BB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6631" y="223188"/>
            <a:ext cx="8387759" cy="627671"/>
          </a:xfrm>
        </p:spPr>
        <p:txBody>
          <a:bodyPr anchor="ctr">
            <a:normAutofit/>
          </a:bodyPr>
          <a:lstStyle>
            <a:lvl1pPr algn="l">
              <a:defRPr sz="225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10" name="Ondertitel 2">
            <a:extLst>
              <a:ext uri="{FF2B5EF4-FFF2-40B4-BE49-F238E27FC236}">
                <a16:creationId xmlns:a16="http://schemas.microsoft.com/office/drawing/2014/main" id="{3B5DD92E-FDF8-71CE-DC37-104D3F4C7D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6631" y="850859"/>
            <a:ext cx="8387759" cy="481933"/>
          </a:xfrm>
        </p:spPr>
        <p:txBody>
          <a:bodyPr anchor="t">
            <a:noAutofit/>
          </a:bodyPr>
          <a:lstStyle>
            <a:lvl1pPr marL="0" indent="0" algn="l">
              <a:buNone/>
              <a:defRPr sz="165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nl-NL" dirty="0"/>
          </a:p>
        </p:txBody>
      </p:sp>
      <p:pic>
        <p:nvPicPr>
          <p:cNvPr id="14" name="Afbeelding 13" descr="Afbeelding met logo, Lettertype, Graphics, tekst&#10;&#10;Automatisch gegenereerde beschrijving">
            <a:extLst>
              <a:ext uri="{FF2B5EF4-FFF2-40B4-BE49-F238E27FC236}">
                <a16:creationId xmlns:a16="http://schemas.microsoft.com/office/drawing/2014/main" id="{BE15F159-BC9E-1AB5-4CA8-385E491D34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932" y="5828422"/>
            <a:ext cx="1986508" cy="902355"/>
          </a:xfrm>
          <a:prstGeom prst="rect">
            <a:avLst/>
          </a:prstGeom>
        </p:spPr>
      </p:pic>
      <p:sp>
        <p:nvSpPr>
          <p:cNvPr id="16" name="Tijdelijke aanduiding voor datum 3">
            <a:extLst>
              <a:ext uri="{FF2B5EF4-FFF2-40B4-BE49-F238E27FC236}">
                <a16:creationId xmlns:a16="http://schemas.microsoft.com/office/drawing/2014/main" id="{AD36CCD5-DF0D-0832-CFEC-3943A03AD06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656990" y="6083203"/>
            <a:ext cx="2057400" cy="392790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chemeClr val="bg1"/>
                </a:solidFill>
                <a:latin typeface="Poppins" pitchFamily="2" charset="77"/>
                <a:cs typeface="Poppins" pitchFamily="2" charset="77"/>
              </a:defRPr>
            </a:lvl1pPr>
          </a:lstStyle>
          <a:p>
            <a:fld id="{41F51A7E-800B-1F47-BF14-6211D457551C}" type="datetime1">
              <a:rPr lang="nl-NL" smtClean="0"/>
              <a:t>7-7-2025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6390089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6_Titeldi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hoek met één afgeronde hoek 15">
            <a:extLst>
              <a:ext uri="{FF2B5EF4-FFF2-40B4-BE49-F238E27FC236}">
                <a16:creationId xmlns:a16="http://schemas.microsoft.com/office/drawing/2014/main" id="{2C008E10-FCD7-04BE-566C-3FE41DF935BE}"/>
              </a:ext>
            </a:extLst>
          </p:cNvPr>
          <p:cNvSpPr/>
          <p:nvPr/>
        </p:nvSpPr>
        <p:spPr>
          <a:xfrm rot="10800000" flipH="1">
            <a:off x="0" y="-8"/>
            <a:ext cx="8817370" cy="1403133"/>
          </a:xfrm>
          <a:prstGeom prst="round1Rect">
            <a:avLst>
              <a:gd name="adj" fmla="val 35768"/>
            </a:avLst>
          </a:prstGeom>
          <a:gradFill flip="none" rotWithShape="1">
            <a:gsLst>
              <a:gs pos="50000">
                <a:srgbClr val="D3104C"/>
              </a:gs>
              <a:gs pos="0">
                <a:srgbClr val="F53C46"/>
              </a:gs>
              <a:gs pos="100000">
                <a:srgbClr val="B40F4B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800" dirty="0"/>
          </a:p>
        </p:txBody>
      </p:sp>
      <p:sp>
        <p:nvSpPr>
          <p:cNvPr id="2" name="Rechthoek 1">
            <a:extLst>
              <a:ext uri="{FF2B5EF4-FFF2-40B4-BE49-F238E27FC236}">
                <a16:creationId xmlns:a16="http://schemas.microsoft.com/office/drawing/2014/main" id="{9326E062-9BA7-5ED0-FDDA-F42B5A55C2BC}"/>
              </a:ext>
            </a:extLst>
          </p:cNvPr>
          <p:cNvSpPr/>
          <p:nvPr/>
        </p:nvSpPr>
        <p:spPr>
          <a:xfrm>
            <a:off x="0" y="5696262"/>
            <a:ext cx="9144000" cy="1161738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12000"/>
                  <a:alpha val="45451"/>
                </a:schemeClr>
              </a:gs>
              <a:gs pos="100000">
                <a:schemeClr val="bg2">
                  <a:lumMod val="10000"/>
                  <a:alpha val="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1800"/>
          </a:p>
        </p:txBody>
      </p:sp>
      <p:sp>
        <p:nvSpPr>
          <p:cNvPr id="8" name="Tijdelijke aanduiding voor datum 3">
            <a:extLst>
              <a:ext uri="{FF2B5EF4-FFF2-40B4-BE49-F238E27FC236}">
                <a16:creationId xmlns:a16="http://schemas.microsoft.com/office/drawing/2014/main" id="{00698C51-6FA2-B9B4-BC17-321E034DD47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37115" y="6177990"/>
            <a:ext cx="2057400" cy="392790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chemeClr val="bg1"/>
                </a:solidFill>
                <a:latin typeface="Poppins" pitchFamily="2" charset="77"/>
                <a:cs typeface="Poppins" pitchFamily="2" charset="77"/>
              </a:defRPr>
            </a:lvl1pPr>
          </a:lstStyle>
          <a:p>
            <a:fld id="{41F51A7E-800B-1F47-BF14-6211D457551C}" type="datetime1">
              <a:rPr lang="nl-NL" smtClean="0"/>
              <a:t>7-7-2025</a:t>
            </a:fld>
            <a:endParaRPr lang="nl-NL" dirty="0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586C666A-1179-C3E0-E4FC-AE3A7B4B86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6631" y="223188"/>
            <a:ext cx="8387759" cy="627671"/>
          </a:xfrm>
        </p:spPr>
        <p:txBody>
          <a:bodyPr anchor="ctr">
            <a:normAutofit/>
          </a:bodyPr>
          <a:lstStyle>
            <a:lvl1pPr algn="l">
              <a:defRPr sz="225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14" name="Ondertitel 2">
            <a:extLst>
              <a:ext uri="{FF2B5EF4-FFF2-40B4-BE49-F238E27FC236}">
                <a16:creationId xmlns:a16="http://schemas.microsoft.com/office/drawing/2014/main" id="{CCD3726C-250B-F2B8-28AE-FE9C65C382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6631" y="850859"/>
            <a:ext cx="8387759" cy="481933"/>
          </a:xfrm>
        </p:spPr>
        <p:txBody>
          <a:bodyPr anchor="t">
            <a:noAutofit/>
          </a:bodyPr>
          <a:lstStyle>
            <a:lvl1pPr marL="0" indent="0" algn="l">
              <a:buNone/>
              <a:defRPr sz="165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nl-NL" dirty="0"/>
          </a:p>
        </p:txBody>
      </p:sp>
      <p:pic>
        <p:nvPicPr>
          <p:cNvPr id="17" name="Afbeelding 16" descr="Afbeelding met logo, Lettertype, Graphics, tekst&#10;&#10;Automatisch gegenereerde beschrijving">
            <a:extLst>
              <a:ext uri="{FF2B5EF4-FFF2-40B4-BE49-F238E27FC236}">
                <a16:creationId xmlns:a16="http://schemas.microsoft.com/office/drawing/2014/main" id="{73B94473-B7AD-03A1-95C5-05A5191967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932" y="5828422"/>
            <a:ext cx="1986508" cy="902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1901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EF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D46DE98B-1EF6-9B49-A614-24BD8D5B40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dirty="0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B95E89F-39D4-6246-B49F-71F2D0FA29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61D9893-69ED-511A-9B54-E24B0F69CB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457950" y="6176787"/>
            <a:ext cx="2057400" cy="632176"/>
          </a:xfrm>
          <a:prstGeom prst="rect">
            <a:avLst/>
          </a:prstGeom>
        </p:spPr>
        <p:txBody>
          <a:bodyPr anchor="ctr"/>
          <a:lstStyle>
            <a:lvl1pPr algn="l">
              <a:defRPr sz="1200">
                <a:solidFill>
                  <a:srgbClr val="003340"/>
                </a:solidFill>
                <a:latin typeface="Poppins" pitchFamily="2" charset="77"/>
                <a:cs typeface="Poppins" pitchFamily="2" charset="77"/>
              </a:defRPr>
            </a:lvl1pPr>
          </a:lstStyle>
          <a:p>
            <a:fld id="{87476AC4-80F2-4E41-9C6D-CBA3175BF235}" type="datetime1">
              <a:rPr lang="nl-NL" smtClean="0"/>
              <a:pPr/>
              <a:t>7-7-2025</a:t>
            </a:fld>
            <a:endParaRPr lang="nl-NL" dirty="0"/>
          </a:p>
        </p:txBody>
      </p:sp>
      <p:pic>
        <p:nvPicPr>
          <p:cNvPr id="7" name="Picture 7" descr="fond_rood_websafe">
            <a:extLst>
              <a:ext uri="{FF2B5EF4-FFF2-40B4-BE49-F238E27FC236}">
                <a16:creationId xmlns:a16="http://schemas.microsoft.com/office/drawing/2014/main" id="{EC1C4414-03EB-6DC2-8432-E577331FF67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87338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163569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  <p:sldLayoutId id="2147483726" r:id="rId13"/>
    <p:sldLayoutId id="2147483727" r:id="rId14"/>
    <p:sldLayoutId id="2147483728" r:id="rId15"/>
    <p:sldLayoutId id="2147483729" r:id="rId16"/>
    <p:sldLayoutId id="2147483730" r:id="rId17"/>
    <p:sldLayoutId id="2147483731" r:id="rId18"/>
    <p:sldLayoutId id="2147483732" r:id="rId19"/>
    <p:sldLayoutId id="2147483733" r:id="rId20"/>
    <p:sldLayoutId id="2147483734" r:id="rId21"/>
    <p:sldLayoutId id="2147483735" r:id="rId22"/>
    <p:sldLayoutId id="2147483736" r:id="rId23"/>
    <p:sldLayoutId id="2147483737" r:id="rId24"/>
    <p:sldLayoutId id="2147483738" r:id="rId25"/>
    <p:sldLayoutId id="2147483739" r:id="rId26"/>
    <p:sldLayoutId id="2147483740" r:id="rId2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150" b="1" i="0" kern="1200">
          <a:solidFill>
            <a:srgbClr val="0B485F"/>
          </a:solidFill>
          <a:latin typeface="Poppins SemiBold" pitchFamily="2" charset="77"/>
          <a:ea typeface="+mj-ea"/>
          <a:cs typeface="Poppins SemiBold" pitchFamily="2" charset="77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Clr>
          <a:srgbClr val="D4104B"/>
        </a:buClr>
        <a:buFont typeface="Arial" panose="020B0604020202020204" pitchFamily="34" charset="0"/>
        <a:buChar char="•"/>
        <a:defRPr sz="1800" kern="1200">
          <a:solidFill>
            <a:srgbClr val="003340"/>
          </a:solidFill>
          <a:latin typeface="Poppins" pitchFamily="2" charset="77"/>
          <a:ea typeface="+mn-ea"/>
          <a:cs typeface="Poppins" pitchFamily="2" charset="77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D4104B"/>
        </a:buClr>
        <a:buFont typeface="Arial" panose="020B0604020202020204" pitchFamily="34" charset="0"/>
        <a:buChar char="•"/>
        <a:defRPr sz="1650" kern="1200">
          <a:solidFill>
            <a:srgbClr val="003340"/>
          </a:solidFill>
          <a:latin typeface="Poppins" pitchFamily="2" charset="77"/>
          <a:ea typeface="+mn-ea"/>
          <a:cs typeface="Poppins" pitchFamily="2" charset="77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D4104B"/>
        </a:buClr>
        <a:buFont typeface="Arial" panose="020B0604020202020204" pitchFamily="34" charset="0"/>
        <a:buChar char="•"/>
        <a:defRPr sz="1500" kern="1200">
          <a:solidFill>
            <a:srgbClr val="003340"/>
          </a:solidFill>
          <a:latin typeface="Poppins" pitchFamily="2" charset="77"/>
          <a:ea typeface="+mn-ea"/>
          <a:cs typeface="Poppins" pitchFamily="2" charset="77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D4104B"/>
        </a:buClr>
        <a:buFont typeface="Arial" panose="020B0604020202020204" pitchFamily="34" charset="0"/>
        <a:buChar char="•"/>
        <a:defRPr sz="1350" kern="1200">
          <a:solidFill>
            <a:srgbClr val="003340"/>
          </a:solidFill>
          <a:latin typeface="Poppins" pitchFamily="2" charset="77"/>
          <a:ea typeface="+mn-ea"/>
          <a:cs typeface="Poppins" pitchFamily="2" charset="77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D4104B"/>
        </a:buClr>
        <a:buFont typeface="Arial" panose="020B0604020202020204" pitchFamily="34" charset="0"/>
        <a:buChar char="•"/>
        <a:defRPr sz="1350" kern="1200">
          <a:solidFill>
            <a:srgbClr val="003340"/>
          </a:solidFill>
          <a:latin typeface="Poppins" pitchFamily="2" charset="77"/>
          <a:ea typeface="+mn-ea"/>
          <a:cs typeface="Poppins" pitchFamily="2" charset="77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en-us/dotnet/csharp/programming-guide/classes-and-structs/static-classes-and-static-class-members" TargetMode="External"/><Relationship Id="rId2" Type="http://schemas.openxmlformats.org/officeDocument/2006/relationships/hyperlink" Target="https://learn.microsoft.com/en-us/dotnet/api/system.math?view=net-8.0" TargetMode="External"/><Relationship Id="rId1" Type="http://schemas.openxmlformats.org/officeDocument/2006/relationships/slideLayout" Target="../slideLayouts/slideLayout2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computer screen shot of a program&#10;&#10;AI-generated content may be incorrect.">
            <a:extLst>
              <a:ext uri="{FF2B5EF4-FFF2-40B4-BE49-F238E27FC236}">
                <a16:creationId xmlns:a16="http://schemas.microsoft.com/office/drawing/2014/main" id="{91B59A9F-4DD7-ADD3-9F41-4B8F691D5B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743" y="1289155"/>
            <a:ext cx="7668766" cy="4620432"/>
          </a:xfrm>
          <a:noFill/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2569BD7-51A4-39BD-E80E-0C30D05F90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324" y="-1"/>
            <a:ext cx="8328638" cy="1029589"/>
          </a:xfrm>
        </p:spPr>
        <p:txBody>
          <a:bodyPr anchor="ctr">
            <a:normAutofit/>
          </a:bodyPr>
          <a:lstStyle/>
          <a:p>
            <a:r>
              <a:rPr lang="en-GB" dirty="0"/>
              <a:t>Understanding </a:t>
            </a:r>
            <a:r>
              <a:rPr lang="en-GB" dirty="0" err="1"/>
              <a:t>World.cs</a:t>
            </a:r>
            <a:endParaRPr lang="en-NL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868793D-B7EC-0C6C-F2EB-3F90CDCD2BE8}"/>
              </a:ext>
            </a:extLst>
          </p:cNvPr>
          <p:cNvSpPr/>
          <p:nvPr/>
        </p:nvSpPr>
        <p:spPr>
          <a:xfrm>
            <a:off x="1311965" y="1205948"/>
            <a:ext cx="1093305" cy="417443"/>
          </a:xfrm>
          <a:prstGeom prst="ellipse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743F82E-0399-81E4-A12D-CF03C12272FF}"/>
              </a:ext>
            </a:extLst>
          </p:cNvPr>
          <p:cNvSpPr/>
          <p:nvPr/>
        </p:nvSpPr>
        <p:spPr>
          <a:xfrm>
            <a:off x="1550504" y="1961322"/>
            <a:ext cx="1603513" cy="417443"/>
          </a:xfrm>
          <a:prstGeom prst="ellipse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5385E22-E393-32CA-B842-79A3BDA8F843}"/>
              </a:ext>
            </a:extLst>
          </p:cNvPr>
          <p:cNvSpPr/>
          <p:nvPr/>
        </p:nvSpPr>
        <p:spPr>
          <a:xfrm>
            <a:off x="1537251" y="3910416"/>
            <a:ext cx="762001" cy="417443"/>
          </a:xfrm>
          <a:prstGeom prst="ellipse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685370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01635-648D-47BC-3A78-411EE69CC0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When to use </a:t>
            </a:r>
            <a:r>
              <a:rPr lang="en-NL" dirty="0" err="1"/>
              <a:t>const</a:t>
            </a:r>
            <a:r>
              <a:rPr lang="en-NL" dirty="0"/>
              <a:t> vs </a:t>
            </a:r>
            <a:r>
              <a:rPr lang="en-NL" dirty="0" err="1"/>
              <a:t>readonly</a:t>
            </a: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18F796-83A0-4560-25C7-A7E4D9EA22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 err="1"/>
              <a:t>const</a:t>
            </a:r>
            <a:endParaRPr lang="en-NL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01EA69-425D-2466-BD64-F9CF36D5758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sz="2000" dirty="0"/>
              <a:t>T</a:t>
            </a:r>
            <a:r>
              <a:rPr lang="en-NL" sz="2000" dirty="0"/>
              <a:t>he value belongs to the class</a:t>
            </a:r>
            <a:endParaRPr lang="en-GB" sz="2000" dirty="0"/>
          </a:p>
          <a:p>
            <a:pPr marL="0" indent="0">
              <a:buNone/>
            </a:pPr>
            <a:r>
              <a:rPr lang="en-GB" sz="2000" dirty="0"/>
              <a:t>      </a:t>
            </a:r>
            <a:r>
              <a:rPr lang="en-NL" sz="2000" dirty="0"/>
              <a:t>AND</a:t>
            </a:r>
          </a:p>
          <a:p>
            <a:r>
              <a:rPr lang="en-NL" sz="2000" dirty="0"/>
              <a:t>The constant is </a:t>
            </a:r>
            <a:r>
              <a:rPr lang="en-GB" sz="2000" dirty="0"/>
              <a:t>a value type (int, char, double, bool</a:t>
            </a:r>
            <a:r>
              <a:rPr lang="en-NL" sz="2000" dirty="0"/>
              <a:t>, string, </a:t>
            </a:r>
            <a:r>
              <a:rPr lang="en-NL" sz="2000" dirty="0" err="1"/>
              <a:t>enum</a:t>
            </a:r>
            <a:r>
              <a:rPr lang="en-GB" sz="2000" dirty="0"/>
              <a:t>)</a:t>
            </a:r>
            <a:endParaRPr lang="en-NL" sz="2000" dirty="0"/>
          </a:p>
          <a:p>
            <a:endParaRPr lang="en-NL" sz="20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5F1307-481A-DE96-F605-51ED558EA5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NL" dirty="0" err="1"/>
              <a:t>readonly</a:t>
            </a:r>
            <a:endParaRPr lang="en-NL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DC854F-1BEE-26B5-FB98-F5D2D59EE60A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NL" sz="2000" dirty="0"/>
              <a:t>The value belongs to the object</a:t>
            </a:r>
            <a:endParaRPr lang="en-GB" sz="2000" dirty="0"/>
          </a:p>
          <a:p>
            <a:pPr marL="0" indent="0">
              <a:buNone/>
            </a:pPr>
            <a:r>
              <a:rPr lang="en-GB" sz="2000" dirty="0"/>
              <a:t>      </a:t>
            </a:r>
            <a:r>
              <a:rPr lang="en-NL" sz="2000" dirty="0"/>
              <a:t>AND/OR</a:t>
            </a:r>
          </a:p>
          <a:p>
            <a:r>
              <a:rPr lang="en-NL" sz="2000" dirty="0"/>
              <a:t>The value is a reference type</a:t>
            </a:r>
          </a:p>
          <a:p>
            <a:endParaRPr lang="en-NL" sz="2000" dirty="0"/>
          </a:p>
        </p:txBody>
      </p:sp>
    </p:spTree>
    <p:extLst>
      <p:ext uri="{BB962C8B-B14F-4D97-AF65-F5344CB8AC3E}">
        <p14:creationId xmlns:p14="http://schemas.microsoft.com/office/powerpoint/2010/main" val="15672016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8467BD-F293-E0F6-407D-C9F354B851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static </a:t>
            </a:r>
            <a:r>
              <a:rPr lang="en-NL" dirty="0" err="1"/>
              <a:t>readonly</a:t>
            </a:r>
            <a:endParaRPr lang="en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7AB8BE-F9BF-762D-7DF4-E19A7B60D3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L" dirty="0"/>
              <a:t>What do you think this means?</a:t>
            </a:r>
          </a:p>
        </p:txBody>
      </p:sp>
    </p:spTree>
    <p:extLst>
      <p:ext uri="{BB962C8B-B14F-4D97-AF65-F5344CB8AC3E}">
        <p14:creationId xmlns:p14="http://schemas.microsoft.com/office/powerpoint/2010/main" val="33850373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8467BD-F293-E0F6-407D-C9F354B851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static </a:t>
            </a:r>
            <a:r>
              <a:rPr lang="en-NL" dirty="0" err="1"/>
              <a:t>readonly</a:t>
            </a:r>
            <a:endParaRPr lang="en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7AB8BE-F9BF-762D-7DF4-E19A7B60D3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L" dirty="0"/>
              <a:t>Used</a:t>
            </a:r>
            <a:r>
              <a:rPr lang="en-GB" dirty="0"/>
              <a:t> to declare a static field </a:t>
            </a:r>
            <a:r>
              <a:rPr lang="en-NL" dirty="0"/>
              <a:t>(field that belongs to the class) </a:t>
            </a:r>
            <a:r>
              <a:rPr lang="en-GB" dirty="0"/>
              <a:t>that </a:t>
            </a:r>
            <a:r>
              <a:rPr lang="en-NL" dirty="0"/>
              <a:t>will not change after it has been initialized</a:t>
            </a:r>
          </a:p>
          <a:p>
            <a:endParaRPr lang="en-NL" dirty="0"/>
          </a:p>
          <a:p>
            <a:r>
              <a:rPr lang="en-NL" dirty="0"/>
              <a:t>... </a:t>
            </a:r>
            <a:r>
              <a:rPr lang="nl-NL" dirty="0"/>
              <a:t>B</a:t>
            </a:r>
            <a:r>
              <a:rPr lang="en-NL" dirty="0" err="1"/>
              <a:t>ut</a:t>
            </a:r>
            <a:r>
              <a:rPr lang="en-NL" dirty="0"/>
              <a:t> isn’t this the same as a </a:t>
            </a:r>
            <a:r>
              <a:rPr lang="en-NL" dirty="0" err="1"/>
              <a:t>const</a:t>
            </a:r>
            <a:r>
              <a:rPr lang="en-NL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9557703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01635-648D-47BC-3A78-411EE69CC0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When to use </a:t>
            </a:r>
            <a:r>
              <a:rPr lang="en-NL" dirty="0" err="1"/>
              <a:t>const</a:t>
            </a:r>
            <a:r>
              <a:rPr lang="en-NL" dirty="0"/>
              <a:t> vs static </a:t>
            </a:r>
            <a:r>
              <a:rPr lang="en-NL" dirty="0" err="1"/>
              <a:t>readonly</a:t>
            </a: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18F796-83A0-4560-25C7-A7E4D9EA22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 err="1"/>
              <a:t>const</a:t>
            </a:r>
            <a:endParaRPr lang="en-NL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01EA69-425D-2466-BD64-F9CF36D575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200" y="2181360"/>
            <a:ext cx="4040188" cy="3951288"/>
          </a:xfrm>
        </p:spPr>
        <p:txBody>
          <a:bodyPr/>
          <a:lstStyle/>
          <a:p>
            <a:r>
              <a:rPr lang="en-GB" sz="2000" dirty="0"/>
              <a:t>The </a:t>
            </a:r>
            <a:r>
              <a:rPr lang="en-NL" sz="2000" dirty="0"/>
              <a:t>value is known at </a:t>
            </a:r>
            <a:r>
              <a:rPr lang="en-GB" sz="2000" dirty="0"/>
              <a:t>compile-time</a:t>
            </a:r>
            <a:r>
              <a:rPr lang="en-NL" sz="2000" dirty="0"/>
              <a:t> </a:t>
            </a:r>
          </a:p>
          <a:p>
            <a:pPr lvl="1"/>
            <a:r>
              <a:rPr lang="en-NL" sz="1800" dirty="0"/>
              <a:t>So no method calls etc</a:t>
            </a:r>
          </a:p>
          <a:p>
            <a:pPr marL="0" indent="0">
              <a:buNone/>
            </a:pPr>
            <a:r>
              <a:rPr lang="en-NL" sz="2000" dirty="0"/>
              <a:t>AND/OR</a:t>
            </a:r>
          </a:p>
          <a:p>
            <a:r>
              <a:rPr lang="en-NL" sz="2000" dirty="0"/>
              <a:t>The constant is </a:t>
            </a:r>
            <a:r>
              <a:rPr lang="en-GB" sz="2000" dirty="0"/>
              <a:t>a value type (int, char, double, bool</a:t>
            </a:r>
            <a:r>
              <a:rPr lang="en-NL" sz="2000" dirty="0"/>
              <a:t>, string, </a:t>
            </a:r>
            <a:r>
              <a:rPr lang="en-NL" sz="2000" dirty="0" err="1"/>
              <a:t>enum</a:t>
            </a:r>
            <a:r>
              <a:rPr lang="en-GB" sz="2000" dirty="0"/>
              <a:t>)</a:t>
            </a:r>
            <a:endParaRPr lang="en-NL" sz="20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5F1307-481A-DE96-F605-51ED558EA5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NL" dirty="0"/>
              <a:t>static </a:t>
            </a:r>
            <a:r>
              <a:rPr lang="en-NL" dirty="0" err="1"/>
              <a:t>readonly</a:t>
            </a:r>
            <a:endParaRPr lang="en-NL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DC854F-1BEE-26B5-FB98-F5D2D59EE60A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NL" sz="2000" dirty="0"/>
              <a:t>The value is determined during run time</a:t>
            </a:r>
          </a:p>
          <a:p>
            <a:pPr lvl="1"/>
            <a:r>
              <a:rPr lang="en-NL" sz="1800" dirty="0"/>
              <a:t>So unknown value until code is run</a:t>
            </a:r>
          </a:p>
          <a:p>
            <a:pPr marL="0" indent="0">
              <a:buNone/>
            </a:pPr>
            <a:r>
              <a:rPr lang="en-NL" sz="2000" dirty="0"/>
              <a:t>AND/OR</a:t>
            </a:r>
          </a:p>
          <a:p>
            <a:r>
              <a:rPr lang="en-NL" sz="2000" dirty="0"/>
              <a:t>The value is a reference type</a:t>
            </a:r>
          </a:p>
        </p:txBody>
      </p:sp>
    </p:spTree>
    <p:extLst>
      <p:ext uri="{BB962C8B-B14F-4D97-AF65-F5344CB8AC3E}">
        <p14:creationId xmlns:p14="http://schemas.microsoft.com/office/powerpoint/2010/main" val="21034433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E902F88-A50F-1D9C-39E2-F8D8D79D8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Exercise</a:t>
            </a:r>
            <a:r>
              <a:rPr lang="en-GB" dirty="0"/>
              <a:t> 1</a:t>
            </a:r>
            <a:endParaRPr lang="en-NL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836BC3C-5090-8554-A283-89FD55F44E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L" sz="1800" dirty="0"/>
              <a:t>Open the file </a:t>
            </a:r>
            <a:r>
              <a:rPr lang="en-NL" sz="1800" dirty="0" err="1"/>
              <a:t>Car.cs</a:t>
            </a:r>
            <a:r>
              <a:rPr lang="en-NL" sz="1800" dirty="0"/>
              <a:t> in Teams </a:t>
            </a:r>
            <a:endParaRPr lang="en-GB" sz="1800" dirty="0"/>
          </a:p>
          <a:p>
            <a:pPr marL="0" indent="0">
              <a:buNone/>
            </a:pPr>
            <a:r>
              <a:rPr lang="en-GB" sz="1800" dirty="0"/>
              <a:t>       </a:t>
            </a:r>
            <a:r>
              <a:rPr lang="en-NL" sz="1800" dirty="0"/>
              <a:t>(OODP&gt;Files&gt;</a:t>
            </a:r>
            <a:r>
              <a:rPr lang="en-GB" sz="1800" dirty="0"/>
              <a:t>W03_01 static </a:t>
            </a:r>
            <a:r>
              <a:rPr lang="en-GB" sz="1800" dirty="0" err="1"/>
              <a:t>const</a:t>
            </a:r>
            <a:r>
              <a:rPr lang="en-GB" sz="1800" dirty="0"/>
              <a:t> </a:t>
            </a:r>
            <a:r>
              <a:rPr lang="en-GB" sz="1800" dirty="0" err="1"/>
              <a:t>readonly</a:t>
            </a:r>
            <a:r>
              <a:rPr lang="en-GB" sz="1800" dirty="0"/>
              <a:t> &gt; Starter Code</a:t>
            </a:r>
            <a:r>
              <a:rPr lang="en-NL" sz="1800" dirty="0"/>
              <a:t>)</a:t>
            </a:r>
          </a:p>
          <a:p>
            <a:pPr lvl="1"/>
            <a:r>
              <a:rPr lang="en-NL" sz="1600" dirty="0"/>
              <a:t>Make sure you understand the class</a:t>
            </a:r>
          </a:p>
          <a:p>
            <a:pPr lvl="1"/>
            <a:r>
              <a:rPr lang="en-NL" sz="1600" dirty="0"/>
              <a:t>Ask questions if not!</a:t>
            </a:r>
          </a:p>
          <a:p>
            <a:r>
              <a:rPr lang="en-GB" sz="1800" dirty="0"/>
              <a:t>Look at the data associated with a Car </a:t>
            </a:r>
            <a:r>
              <a:rPr lang="en-NL" sz="1800" dirty="0"/>
              <a:t>and </a:t>
            </a:r>
            <a:r>
              <a:rPr lang="en-GB" sz="1800" dirty="0"/>
              <a:t>determine if you need to add </a:t>
            </a:r>
            <a:endParaRPr lang="en-NL" sz="1800" dirty="0"/>
          </a:p>
          <a:p>
            <a:pPr lvl="1"/>
            <a:r>
              <a:rPr lang="en-GB" sz="1600" dirty="0"/>
              <a:t>nothing, </a:t>
            </a:r>
            <a:endParaRPr lang="en-NL" sz="1600" dirty="0"/>
          </a:p>
          <a:p>
            <a:pPr lvl="1"/>
            <a:r>
              <a:rPr lang="en-GB" sz="1600" dirty="0"/>
              <a:t>static, </a:t>
            </a:r>
            <a:endParaRPr lang="en-NL" sz="1600" dirty="0"/>
          </a:p>
          <a:p>
            <a:pPr lvl="1"/>
            <a:r>
              <a:rPr lang="en-GB" sz="1600" dirty="0" err="1"/>
              <a:t>const</a:t>
            </a:r>
            <a:r>
              <a:rPr lang="en-GB" sz="1600" dirty="0"/>
              <a:t>, </a:t>
            </a:r>
            <a:endParaRPr lang="en-NL" sz="1600" dirty="0"/>
          </a:p>
          <a:p>
            <a:pPr lvl="1"/>
            <a:r>
              <a:rPr lang="en-GB" sz="1600" dirty="0" err="1"/>
              <a:t>readonly</a:t>
            </a:r>
            <a:r>
              <a:rPr lang="en-GB" sz="1600" dirty="0"/>
              <a:t>, or </a:t>
            </a:r>
            <a:endParaRPr lang="en-NL" sz="1600" dirty="0"/>
          </a:p>
          <a:p>
            <a:pPr lvl="1"/>
            <a:r>
              <a:rPr lang="en-GB" sz="1600" dirty="0"/>
              <a:t>static </a:t>
            </a:r>
            <a:r>
              <a:rPr lang="en-GB" sz="1600" dirty="0" err="1"/>
              <a:t>readonly</a:t>
            </a:r>
            <a:endParaRPr lang="en-NL" sz="1600" dirty="0"/>
          </a:p>
          <a:p>
            <a:r>
              <a:rPr lang="en-NL" sz="1750" dirty="0"/>
              <a:t>Add</a:t>
            </a:r>
            <a:r>
              <a:rPr lang="en-GB" sz="1750" dirty="0"/>
              <a:t> a static method that takes in 2 cars</a:t>
            </a:r>
            <a:r>
              <a:rPr lang="en-NL" sz="1750" dirty="0"/>
              <a:t> </a:t>
            </a:r>
            <a:r>
              <a:rPr lang="en-GB" sz="1750" dirty="0"/>
              <a:t>and evaluates which is faster</a:t>
            </a:r>
            <a:r>
              <a:rPr lang="en-NL" sz="1750" dirty="0"/>
              <a:t>. </a:t>
            </a:r>
            <a:r>
              <a:rPr lang="en-GB" sz="1750" dirty="0"/>
              <a:t>Remember to consider null Cars</a:t>
            </a:r>
            <a:r>
              <a:rPr lang="en-NL" sz="175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489702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B9E08-C613-2173-6F32-D2B6ED684A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Exercise 2</a:t>
            </a:r>
            <a:endParaRPr lang="en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CF1FC4-5782-BCA5-1BAF-267B765753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Create a </a:t>
            </a:r>
            <a:r>
              <a:rPr lang="en-GB" dirty="0" err="1"/>
              <a:t>CarFactory</a:t>
            </a:r>
            <a:r>
              <a:rPr lang="en-GB" dirty="0"/>
              <a:t> class that cannot be instantiated which stores the top speed of a Fiat (200) and a Bugatti (420).</a:t>
            </a:r>
          </a:p>
          <a:p>
            <a:r>
              <a:rPr lang="en-GB" dirty="0"/>
              <a:t>The class should be able to produce blue Fiats and red </a:t>
            </a:r>
            <a:r>
              <a:rPr lang="en-GB" dirty="0" err="1"/>
              <a:t>Bugattis</a:t>
            </a:r>
            <a:r>
              <a:rPr lang="en-GB" dirty="0"/>
              <a:t> using the stored top speeds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7792804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computer screen shot of a program&#10;&#10;AI-generated content may be incorrect.">
            <a:extLst>
              <a:ext uri="{FF2B5EF4-FFF2-40B4-BE49-F238E27FC236}">
                <a16:creationId xmlns:a16="http://schemas.microsoft.com/office/drawing/2014/main" id="{91B59A9F-4DD7-ADD3-9F41-4B8F691D5B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743" y="1289155"/>
            <a:ext cx="7668766" cy="4620432"/>
          </a:xfrm>
          <a:noFill/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2569BD7-51A4-39BD-E80E-0C30D05F90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324" y="-1"/>
            <a:ext cx="8328638" cy="1029589"/>
          </a:xfrm>
        </p:spPr>
        <p:txBody>
          <a:bodyPr anchor="ctr">
            <a:normAutofit/>
          </a:bodyPr>
          <a:lstStyle/>
          <a:p>
            <a:r>
              <a:rPr lang="en-NL" dirty="0"/>
              <a:t>You should now understand</a:t>
            </a:r>
            <a:r>
              <a:rPr lang="en-GB" dirty="0"/>
              <a:t> </a:t>
            </a:r>
            <a:r>
              <a:rPr lang="en-GB" dirty="0" err="1"/>
              <a:t>World.cs</a:t>
            </a:r>
            <a:endParaRPr lang="en-NL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868793D-B7EC-0C6C-F2EB-3F90CDCD2BE8}"/>
              </a:ext>
            </a:extLst>
          </p:cNvPr>
          <p:cNvSpPr/>
          <p:nvPr/>
        </p:nvSpPr>
        <p:spPr>
          <a:xfrm>
            <a:off x="1311965" y="1205948"/>
            <a:ext cx="1093305" cy="417443"/>
          </a:xfrm>
          <a:prstGeom prst="ellipse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743F82E-0399-81E4-A12D-CF03C12272FF}"/>
              </a:ext>
            </a:extLst>
          </p:cNvPr>
          <p:cNvSpPr/>
          <p:nvPr/>
        </p:nvSpPr>
        <p:spPr>
          <a:xfrm>
            <a:off x="1550504" y="1961322"/>
            <a:ext cx="1603513" cy="417443"/>
          </a:xfrm>
          <a:prstGeom prst="ellipse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5385E22-E393-32CA-B842-79A3BDA8F843}"/>
              </a:ext>
            </a:extLst>
          </p:cNvPr>
          <p:cNvSpPr/>
          <p:nvPr/>
        </p:nvSpPr>
        <p:spPr>
          <a:xfrm>
            <a:off x="1537251" y="3910416"/>
            <a:ext cx="762001" cy="417443"/>
          </a:xfrm>
          <a:prstGeom prst="ellipse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6905117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3CE9C-A81D-F709-8617-5A3AFFFACA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What does static mean?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B605677-A310-7AD0-36C4-4C9FF4F0C5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19601606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1FF0D54-6121-EF84-3FC6-25F241DEDA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Static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9512FEC-D09D-6EF4-AF55-A4A33059F3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L" dirty="0"/>
              <a:t>Static members </a:t>
            </a:r>
          </a:p>
          <a:p>
            <a:pPr lvl="1"/>
            <a:r>
              <a:rPr lang="en-NL" dirty="0"/>
              <a:t>Constructors</a:t>
            </a:r>
          </a:p>
          <a:p>
            <a:pPr lvl="1"/>
            <a:r>
              <a:rPr lang="en-NL" dirty="0"/>
              <a:t>Fields/properties</a:t>
            </a:r>
          </a:p>
          <a:p>
            <a:pPr lvl="1"/>
            <a:r>
              <a:rPr lang="en-NL" dirty="0"/>
              <a:t>Methods</a:t>
            </a:r>
          </a:p>
          <a:p>
            <a:r>
              <a:rPr lang="en-NL" dirty="0"/>
              <a:t>Static classes</a:t>
            </a:r>
            <a:r>
              <a:rPr lang="en-GB" dirty="0"/>
              <a:t> 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8705976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0AD19-CD13-2306-2AF3-D8A4C457D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Static members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890AF7-9DA4-E694-C05C-530946CA94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74032" y="3013866"/>
            <a:ext cx="3907413" cy="639762"/>
          </a:xfrm>
        </p:spPr>
        <p:txBody>
          <a:bodyPr/>
          <a:lstStyle/>
          <a:p>
            <a:r>
              <a:rPr lang="en-NL" dirty="0"/>
              <a:t>Class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25DEA3-F2F7-0DE6-7373-2EBB876C00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75621" y="3682835"/>
            <a:ext cx="4040188" cy="2410197"/>
          </a:xfrm>
          <a:solidFill>
            <a:srgbClr val="FFFFCC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 fontScale="40000" lnSpcReduction="20000"/>
          </a:bodyPr>
          <a:lstStyle/>
          <a:p>
            <a:pPr marL="0" indent="0" algn="ctr">
              <a:buNone/>
            </a:pPr>
            <a:r>
              <a:rPr lang="en-NL" sz="5100" dirty="0"/>
              <a:t>class </a:t>
            </a:r>
            <a:r>
              <a:rPr lang="en-GB" sz="5100" dirty="0"/>
              <a:t>Person</a:t>
            </a:r>
            <a:endParaRPr lang="en-NL" sz="5100" dirty="0"/>
          </a:p>
          <a:p>
            <a:pPr marL="0" indent="0" algn="ctr">
              <a:buNone/>
            </a:pPr>
            <a:endParaRPr lang="en-NL" sz="700" dirty="0"/>
          </a:p>
          <a:p>
            <a:pPr marL="0" indent="0" algn="ctr">
              <a:buNone/>
            </a:pPr>
            <a:r>
              <a:rPr lang="nl-NL" sz="3300" b="1" dirty="0"/>
              <a:t>public </a:t>
            </a:r>
            <a:r>
              <a:rPr lang="nl-NL" sz="3300" b="1" dirty="0" err="1"/>
              <a:t>static</a:t>
            </a:r>
            <a:r>
              <a:rPr lang="nl-NL" sz="3300" b="1" dirty="0"/>
              <a:t> int </a:t>
            </a:r>
            <a:r>
              <a:rPr lang="nl-NL" sz="3300" b="1" dirty="0" err="1"/>
              <a:t>MaxAge</a:t>
            </a:r>
            <a:r>
              <a:rPr lang="nl-NL" sz="3300" b="1" dirty="0"/>
              <a:t> = 120;</a:t>
            </a:r>
            <a:endParaRPr lang="en-NL" sz="3300" b="1" dirty="0"/>
          </a:p>
          <a:p>
            <a:pPr marL="0" indent="0" algn="ctr">
              <a:buNone/>
            </a:pPr>
            <a:r>
              <a:rPr lang="nl-NL" sz="3300" b="1" dirty="0"/>
              <a:t>public </a:t>
            </a:r>
            <a:r>
              <a:rPr lang="nl-NL" sz="3300" b="1" dirty="0" err="1"/>
              <a:t>static</a:t>
            </a:r>
            <a:r>
              <a:rPr lang="nl-NL" sz="3300" b="1" dirty="0"/>
              <a:t> int </a:t>
            </a:r>
            <a:r>
              <a:rPr lang="en-NL" sz="3300" b="1" dirty="0" err="1"/>
              <a:t>TotalPeople</a:t>
            </a:r>
            <a:r>
              <a:rPr lang="nl-NL" sz="3300" b="1" dirty="0"/>
              <a:t>;</a:t>
            </a:r>
            <a:endParaRPr lang="en-NL" sz="3300" b="1" dirty="0"/>
          </a:p>
          <a:p>
            <a:pPr marL="0" indent="0" algn="ctr">
              <a:buNone/>
            </a:pPr>
            <a:endParaRPr lang="en-NL" sz="3300" dirty="0"/>
          </a:p>
          <a:p>
            <a:pPr marL="0" indent="0" algn="ctr">
              <a:buNone/>
            </a:pPr>
            <a:r>
              <a:rPr lang="en-NL" sz="3300" dirty="0"/>
              <a:t>public string </a:t>
            </a:r>
            <a:r>
              <a:rPr lang="en-GB" sz="3300" dirty="0"/>
              <a:t>Name;</a:t>
            </a:r>
            <a:endParaRPr lang="en-NL" sz="3300" dirty="0"/>
          </a:p>
          <a:p>
            <a:pPr marL="0" indent="0" algn="ctr">
              <a:buNone/>
            </a:pPr>
            <a:r>
              <a:rPr lang="en-NL" sz="3300" dirty="0"/>
              <a:t>public int </a:t>
            </a:r>
            <a:r>
              <a:rPr lang="en-GB" sz="3300" dirty="0"/>
              <a:t>Age;</a:t>
            </a:r>
            <a:endParaRPr lang="en-NL" sz="3300" dirty="0"/>
          </a:p>
          <a:p>
            <a:pPr marL="0" indent="0" algn="ctr">
              <a:buNone/>
            </a:pPr>
            <a:endParaRPr lang="en-NL" sz="3300" dirty="0"/>
          </a:p>
          <a:p>
            <a:pPr marL="0" indent="0" algn="ctr">
              <a:buNone/>
            </a:pPr>
            <a:r>
              <a:rPr lang="en-NL" sz="3300" dirty="0"/>
              <a:t>public void </a:t>
            </a:r>
            <a:r>
              <a:rPr lang="nl-NL" sz="3300" dirty="0"/>
              <a:t>Introduce </a:t>
            </a:r>
            <a:r>
              <a:rPr lang="en-NL" sz="3300" dirty="0"/>
              <a:t>(int key)</a:t>
            </a:r>
          </a:p>
          <a:p>
            <a:pPr marL="0" indent="0" algn="ctr">
              <a:buNone/>
            </a:pPr>
            <a:r>
              <a:rPr lang="nl-NL" sz="3300" b="1" dirty="0"/>
              <a:t>public </a:t>
            </a:r>
            <a:r>
              <a:rPr lang="nl-NL" sz="3300" b="1" dirty="0" err="1"/>
              <a:t>static</a:t>
            </a:r>
            <a:r>
              <a:rPr lang="nl-NL" sz="3300" b="1" dirty="0"/>
              <a:t> string Get</a:t>
            </a:r>
            <a:r>
              <a:rPr lang="en-NL" sz="3300" b="1" dirty="0" err="1"/>
              <a:t>TotalPeople</a:t>
            </a:r>
            <a:r>
              <a:rPr lang="nl-NL" sz="3300" b="1" dirty="0"/>
              <a:t>()</a:t>
            </a:r>
            <a:endParaRPr lang="en-NL" sz="3300" b="1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C93DD4-58BE-AF1F-CECD-429F085BEF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22074" y="2993554"/>
            <a:ext cx="1725041" cy="639762"/>
          </a:xfrm>
        </p:spPr>
        <p:txBody>
          <a:bodyPr/>
          <a:lstStyle/>
          <a:p>
            <a:r>
              <a:rPr lang="en-NL" dirty="0"/>
              <a:t>Objects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C350CE-F8E8-29CB-2743-4C7303B7C7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22076" y="3682836"/>
            <a:ext cx="1738009" cy="1050588"/>
          </a:xfrm>
          <a:solidFill>
            <a:srgbClr val="F8B8A6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>
              <a:buNone/>
            </a:pPr>
            <a:r>
              <a:rPr lang="en-GB" sz="1900" dirty="0"/>
              <a:t>person</a:t>
            </a:r>
            <a:r>
              <a:rPr lang="en-NL" sz="1900" dirty="0"/>
              <a:t>1</a:t>
            </a:r>
          </a:p>
          <a:p>
            <a:pPr marL="0" indent="0">
              <a:buNone/>
            </a:pPr>
            <a:r>
              <a:rPr lang="en-GB" sz="1900" dirty="0"/>
              <a:t>Name</a:t>
            </a:r>
            <a:r>
              <a:rPr lang="en-NL" sz="1900" dirty="0"/>
              <a:t>: </a:t>
            </a:r>
            <a:r>
              <a:rPr lang="en-GB" sz="1900" dirty="0"/>
              <a:t>“Alice”</a:t>
            </a:r>
            <a:endParaRPr lang="en-NL" sz="1900" dirty="0"/>
          </a:p>
          <a:p>
            <a:pPr marL="0" indent="0">
              <a:buNone/>
            </a:pPr>
            <a:r>
              <a:rPr lang="en-GB" sz="1900" dirty="0"/>
              <a:t>Age</a:t>
            </a:r>
            <a:r>
              <a:rPr lang="en-NL" sz="1900" dirty="0"/>
              <a:t>: </a:t>
            </a:r>
            <a:r>
              <a:rPr lang="en-GB" sz="1900" dirty="0"/>
              <a:t>25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CAA080-861D-795A-8DAD-5A3E492B590A}"/>
              </a:ext>
            </a:extLst>
          </p:cNvPr>
          <p:cNvSpPr txBox="1"/>
          <p:nvPr/>
        </p:nvSpPr>
        <p:spPr>
          <a:xfrm>
            <a:off x="457200" y="1467157"/>
            <a:ext cx="8229600" cy="1508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NL" sz="2800" dirty="0"/>
              <a:t>A</a:t>
            </a:r>
            <a:r>
              <a:rPr lang="en-GB" sz="2800" dirty="0"/>
              <a:t> static member</a:t>
            </a:r>
            <a:r>
              <a:rPr lang="en-NL" sz="2800" dirty="0"/>
              <a:t> </a:t>
            </a:r>
            <a:r>
              <a:rPr lang="en-GB" sz="2800" dirty="0"/>
              <a:t>belongs to the class rather than to a specific object</a:t>
            </a:r>
            <a:r>
              <a:rPr lang="en-NL" sz="2800" dirty="0"/>
              <a:t>/instance of the class</a:t>
            </a:r>
            <a:endParaRPr lang="en-GB" sz="2800" dirty="0"/>
          </a:p>
          <a:p>
            <a:endParaRPr lang="en-GB" sz="1800" b="0" dirty="0"/>
          </a:p>
          <a:p>
            <a:r>
              <a:rPr lang="en-GB" sz="1800" b="0" dirty="0"/>
              <a:t>In other words: You do not need to create an instance of a class to use it</a:t>
            </a:r>
            <a:endParaRPr lang="en-NL" sz="1800" b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24150FD-1C28-7EF8-AF95-F559CE3D4E7F}"/>
              </a:ext>
            </a:extLst>
          </p:cNvPr>
          <p:cNvSpPr/>
          <p:nvPr/>
        </p:nvSpPr>
        <p:spPr bwMode="auto">
          <a:xfrm>
            <a:off x="974034" y="4123823"/>
            <a:ext cx="4040188" cy="1233890"/>
          </a:xfrm>
          <a:prstGeom prst="rect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NL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34" charset="-128"/>
            </a:endParaRPr>
          </a:p>
        </p:txBody>
      </p:sp>
      <p:sp>
        <p:nvSpPr>
          <p:cNvPr id="14" name="Content Placeholder 5">
            <a:extLst>
              <a:ext uri="{FF2B5EF4-FFF2-40B4-BE49-F238E27FC236}">
                <a16:creationId xmlns:a16="http://schemas.microsoft.com/office/drawing/2014/main" id="{875F5D5F-68FF-E42B-4C85-5A0CC2189A54}"/>
              </a:ext>
            </a:extLst>
          </p:cNvPr>
          <p:cNvSpPr txBox="1">
            <a:spLocks/>
          </p:cNvSpPr>
          <p:nvPr/>
        </p:nvSpPr>
        <p:spPr bwMode="auto">
          <a:xfrm>
            <a:off x="6122075" y="5042443"/>
            <a:ext cx="1738009" cy="1050588"/>
          </a:xfrm>
          <a:prstGeom prst="rect">
            <a:avLst/>
          </a:prstGeom>
          <a:solidFill>
            <a:schemeClr val="accent5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542925" indent="-54292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E0044"/>
              </a:buClr>
              <a:buSzPct val="80000"/>
              <a:buFont typeface="Wingdings" panose="05000000000000000000" pitchFamily="2" charset="2"/>
              <a:buChar char="Ø"/>
              <a:defRPr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922338" indent="-20002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E0044"/>
              </a:buClr>
              <a:buSzPct val="80000"/>
              <a:buFont typeface="Wingdings" panose="05000000000000000000" pitchFamily="2" charset="2"/>
              <a:buChar char="Ø"/>
              <a:defRPr sz="20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33032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E0044"/>
              </a:buClr>
              <a:buSzPct val="80000"/>
              <a:buFont typeface="Wingdings" panose="05000000000000000000" pitchFamily="2" charset="2"/>
              <a:buChar char="Ø"/>
              <a:defRPr sz="18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73831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1463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6035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30607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5179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9751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anose="05000000000000000000" pitchFamily="2" charset="2"/>
              <a:buNone/>
            </a:pPr>
            <a:r>
              <a:rPr lang="en-GB" sz="1900" b="0" kern="0" dirty="0"/>
              <a:t>person</a:t>
            </a:r>
            <a:r>
              <a:rPr lang="en-NL" sz="1900" b="0" kern="0" dirty="0"/>
              <a:t>2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en-NL" sz="1900" b="0" kern="0" dirty="0" err="1"/>
              <a:t>Color</a:t>
            </a:r>
            <a:r>
              <a:rPr lang="en-NL" sz="1900" b="0" kern="0" dirty="0"/>
              <a:t>: </a:t>
            </a:r>
            <a:r>
              <a:rPr lang="en-GB" sz="1900" b="0" kern="0" dirty="0"/>
              <a:t>“Bob”</a:t>
            </a:r>
            <a:endParaRPr lang="en-NL" sz="1900" b="0" kern="0" dirty="0"/>
          </a:p>
          <a:p>
            <a:pPr marL="0" indent="0">
              <a:buFont typeface="Wingdings" panose="05000000000000000000" pitchFamily="2" charset="2"/>
              <a:buNone/>
            </a:pPr>
            <a:r>
              <a:rPr lang="en-GB" sz="1900" b="0" kern="0" dirty="0"/>
              <a:t>Age</a:t>
            </a:r>
            <a:r>
              <a:rPr lang="en-NL" sz="1900" b="0" kern="0" dirty="0"/>
              <a:t>: </a:t>
            </a:r>
            <a:r>
              <a:rPr lang="en-GB" sz="1900" b="0" kern="0" dirty="0"/>
              <a:t>18</a:t>
            </a:r>
            <a:endParaRPr lang="en-NL" sz="1900" b="0" kern="0" dirty="0"/>
          </a:p>
          <a:p>
            <a:endParaRPr lang="en-NL" sz="1800" b="0" kern="0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A37BFCC-684D-A212-30B0-427D846F09E6}"/>
              </a:ext>
            </a:extLst>
          </p:cNvPr>
          <p:cNvCxnSpPr>
            <a:cxnSpLocks/>
            <a:stCxn id="6" idx="1"/>
          </p:cNvCxnSpPr>
          <p:nvPr/>
        </p:nvCxnSpPr>
        <p:spPr bwMode="auto">
          <a:xfrm flipH="1">
            <a:off x="4364613" y="4208130"/>
            <a:ext cx="1757463" cy="111754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B8A5E19-F05F-7AA8-FCA1-1A74BA3E6612}"/>
              </a:ext>
            </a:extLst>
          </p:cNvPr>
          <p:cNvCxnSpPr>
            <a:cxnSpLocks/>
            <a:stCxn id="14" idx="1"/>
          </p:cNvCxnSpPr>
          <p:nvPr/>
        </p:nvCxnSpPr>
        <p:spPr bwMode="auto">
          <a:xfrm flipH="1" flipV="1">
            <a:off x="4234911" y="4448079"/>
            <a:ext cx="1887164" cy="1119658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5588D270-E1E9-CE98-2551-31F300992BFF}"/>
              </a:ext>
            </a:extLst>
          </p:cNvPr>
          <p:cNvSpPr txBox="1"/>
          <p:nvPr/>
        </p:nvSpPr>
        <p:spPr>
          <a:xfrm>
            <a:off x="4986830" y="4270726"/>
            <a:ext cx="133184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NL" sz="2000" dirty="0"/>
              <a:t>shared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103F24E-28E1-1123-918E-63F7548AD963}"/>
              </a:ext>
            </a:extLst>
          </p:cNvPr>
          <p:cNvCxnSpPr>
            <a:cxnSpLocks/>
          </p:cNvCxnSpPr>
          <p:nvPr/>
        </p:nvCxnSpPr>
        <p:spPr bwMode="auto">
          <a:xfrm>
            <a:off x="6122075" y="4033031"/>
            <a:ext cx="1725041" cy="6486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8F092AD1-2FA3-BF3F-48E6-A1975657B972}"/>
              </a:ext>
            </a:extLst>
          </p:cNvPr>
          <p:cNvCxnSpPr>
            <a:cxnSpLocks/>
          </p:cNvCxnSpPr>
          <p:nvPr/>
        </p:nvCxnSpPr>
        <p:spPr bwMode="auto">
          <a:xfrm>
            <a:off x="6122074" y="5370168"/>
            <a:ext cx="1725041" cy="6486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7704823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1D3311B1-6E45-CDDC-80B2-07D08F0EE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 dirty="0"/>
              <a:t>Add static members to Person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CB5052B-02B5-CF74-3168-34EF1105FB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40841" y="1825625"/>
            <a:ext cx="5462317" cy="4351338"/>
          </a:xfrm>
          <a:noFill/>
        </p:spPr>
      </p:pic>
    </p:spTree>
    <p:extLst>
      <p:ext uri="{BB962C8B-B14F-4D97-AF65-F5344CB8AC3E}">
        <p14:creationId xmlns:p14="http://schemas.microsoft.com/office/powerpoint/2010/main" val="14100068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E81460CE-E5CB-9161-25FB-5637AE1B70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</a:t>
            </a:r>
            <a:r>
              <a:rPr lang="en-NL" dirty="0" err="1"/>
              <a:t>tatic</a:t>
            </a:r>
            <a:r>
              <a:rPr lang="en-NL" dirty="0"/>
              <a:t> classes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051B014-8E17-D04A-3BC3-B97C5D341D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 static class cannot be instantiated. </a:t>
            </a:r>
            <a:endParaRPr lang="en-NL" dirty="0"/>
          </a:p>
          <a:p>
            <a:r>
              <a:rPr lang="en-NL" dirty="0"/>
              <a:t>Y</a:t>
            </a:r>
            <a:r>
              <a:rPr lang="en-GB" dirty="0" err="1"/>
              <a:t>ou</a:t>
            </a:r>
            <a:r>
              <a:rPr lang="en-GB" dirty="0"/>
              <a:t> access the members of a static class by using the class name itself. </a:t>
            </a:r>
            <a:endParaRPr lang="en-NL" dirty="0"/>
          </a:p>
          <a:p>
            <a:pPr lvl="1"/>
            <a:r>
              <a:rPr lang="en-NL" dirty="0"/>
              <a:t>Example: a static </a:t>
            </a:r>
            <a:r>
              <a:rPr lang="en-GB" dirty="0" err="1"/>
              <a:t>UtilityClass</a:t>
            </a:r>
            <a:r>
              <a:rPr lang="en-GB" dirty="0"/>
              <a:t> </a:t>
            </a:r>
            <a:r>
              <a:rPr lang="en-NL" dirty="0"/>
              <a:t>with static</a:t>
            </a:r>
            <a:r>
              <a:rPr lang="en-GB" dirty="0"/>
              <a:t> </a:t>
            </a:r>
            <a:r>
              <a:rPr lang="en-GB" dirty="0" err="1"/>
              <a:t>MethodA</a:t>
            </a:r>
            <a:r>
              <a:rPr lang="en-NL" dirty="0"/>
              <a:t> is called using </a:t>
            </a:r>
            <a:r>
              <a:rPr lang="en-GB" dirty="0" err="1"/>
              <a:t>UtilityClass</a:t>
            </a:r>
            <a:r>
              <a:rPr lang="en-NL" dirty="0"/>
              <a:t>.</a:t>
            </a:r>
            <a:r>
              <a:rPr lang="en-GB" dirty="0" err="1"/>
              <a:t>MethodA</a:t>
            </a:r>
            <a:r>
              <a:rPr lang="en-NL" dirty="0"/>
              <a:t>()</a:t>
            </a:r>
            <a:endParaRPr lang="en-GB" dirty="0"/>
          </a:p>
          <a:p>
            <a:r>
              <a:rPr lang="en-GB" dirty="0"/>
              <a:t>A static class can be used as a convenient container for sets of methods that just operate on input parameters and do not have to get or set any internal instance fields. </a:t>
            </a:r>
            <a:endParaRPr lang="en-NL" dirty="0"/>
          </a:p>
          <a:p>
            <a:r>
              <a:rPr lang="en-GB" dirty="0"/>
              <a:t>For example, in the .NET Class Library, the static </a:t>
            </a:r>
            <a:r>
              <a:rPr lang="en-GB" dirty="0">
                <a:hlinkClick r:id="rId2"/>
              </a:rPr>
              <a:t>System.Math</a:t>
            </a:r>
            <a:r>
              <a:rPr lang="en-GB" dirty="0"/>
              <a:t> class contains methods that perform mathematical operations</a:t>
            </a:r>
            <a:endParaRPr lang="en-NL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31B291E-9A09-D480-DDA3-50587F536419}"/>
              </a:ext>
            </a:extLst>
          </p:cNvPr>
          <p:cNvSpPr txBox="1"/>
          <p:nvPr/>
        </p:nvSpPr>
        <p:spPr>
          <a:xfrm>
            <a:off x="235423" y="6642556"/>
            <a:ext cx="7319725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NL" sz="800" dirty="0"/>
              <a:t>From: </a:t>
            </a:r>
            <a:r>
              <a:rPr lang="en-NL" sz="800" dirty="0">
                <a:hlinkClick r:id="rId3"/>
              </a:rPr>
              <a:t>https://learn.microsoft.com/en-us/dotnet/csharp/programming-guide/classes-and-structs/static-classes-and-static-class-members</a:t>
            </a:r>
            <a:r>
              <a:rPr lang="en-NL" sz="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849752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A38CB-3E3B-1FED-A377-7F8FD24C6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Create a static class</a:t>
            </a:r>
            <a:endParaRPr lang="en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2B271D-CC7E-D053-26DE-B456062D24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Create a Person Factory class that generates John Doe and Jane Doe instances with a random age (from 0 up to the </a:t>
            </a:r>
            <a:r>
              <a:rPr lang="en-GB" dirty="0" err="1"/>
              <a:t>MaxAge</a:t>
            </a:r>
            <a:r>
              <a:rPr lang="en-GB" dirty="0"/>
              <a:t> defined in the Person class)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4906342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3CE9C-A81D-F709-8617-5A3AFFFACA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define values that cannot be changed</a:t>
            </a:r>
            <a:endParaRPr lang="en-NL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B605677-A310-7AD0-36C4-4C9FF4F0C5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What does </a:t>
            </a:r>
            <a:r>
              <a:rPr lang="en-GB" b="1" dirty="0" err="1"/>
              <a:t>const</a:t>
            </a:r>
            <a:r>
              <a:rPr lang="en-GB" dirty="0"/>
              <a:t> and </a:t>
            </a:r>
            <a:r>
              <a:rPr lang="en-GB" b="1" dirty="0" err="1"/>
              <a:t>readonly</a:t>
            </a:r>
            <a:r>
              <a:rPr lang="en-GB" dirty="0"/>
              <a:t> mean</a:t>
            </a:r>
            <a:r>
              <a:rPr lang="en-NL" dirty="0"/>
              <a:t> mean?</a:t>
            </a:r>
          </a:p>
        </p:txBody>
      </p:sp>
    </p:spTree>
    <p:extLst>
      <p:ext uri="{BB962C8B-B14F-4D97-AF65-F5344CB8AC3E}">
        <p14:creationId xmlns:p14="http://schemas.microsoft.com/office/powerpoint/2010/main" val="24359156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155FD2D-B0D4-832B-E724-2E3D572948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Unchanging data: </a:t>
            </a:r>
            <a:r>
              <a:rPr lang="en-NL" dirty="0" err="1"/>
              <a:t>const</a:t>
            </a:r>
            <a:r>
              <a:rPr lang="en-NL" dirty="0"/>
              <a:t> vs </a:t>
            </a:r>
            <a:r>
              <a:rPr lang="en-NL" dirty="0" err="1"/>
              <a:t>readonly</a:t>
            </a:r>
            <a:endParaRPr lang="en-NL" dirty="0"/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21941103-BEDC-E0D6-6731-84575C0521F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72124869"/>
              </p:ext>
            </p:extLst>
          </p:nvPr>
        </p:nvGraphicFramePr>
        <p:xfrm>
          <a:off x="611188" y="1718554"/>
          <a:ext cx="7921624" cy="44196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960812">
                  <a:extLst>
                    <a:ext uri="{9D8B030D-6E8A-4147-A177-3AD203B41FA5}">
                      <a16:colId xmlns:a16="http://schemas.microsoft.com/office/drawing/2014/main" val="3711723188"/>
                    </a:ext>
                  </a:extLst>
                </a:gridCol>
                <a:gridCol w="3960812">
                  <a:extLst>
                    <a:ext uri="{9D8B030D-6E8A-4147-A177-3AD203B41FA5}">
                      <a16:colId xmlns:a16="http://schemas.microsoft.com/office/drawing/2014/main" val="19216352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NL" sz="2000" dirty="0" err="1"/>
                        <a:t>const</a:t>
                      </a:r>
                      <a:endParaRPr lang="en-NL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sz="2000" dirty="0" err="1"/>
                        <a:t>readonly</a:t>
                      </a:r>
                      <a:endParaRPr lang="en-NL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65897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NL" sz="2000" b="0" dirty="0">
                          <a:solidFill>
                            <a:srgbClr val="161616"/>
                          </a:solidFill>
                          <a:effectLst/>
                        </a:rPr>
                        <a:t>C</a:t>
                      </a:r>
                      <a:r>
                        <a:rPr lang="en-GB" sz="2000" b="0" dirty="0">
                          <a:solidFill>
                            <a:srgbClr val="161616"/>
                          </a:solidFill>
                          <a:effectLst/>
                        </a:rPr>
                        <a:t>an be </a:t>
                      </a:r>
                      <a:r>
                        <a:rPr lang="en-NL" sz="2000" b="0" dirty="0">
                          <a:solidFill>
                            <a:srgbClr val="161616"/>
                          </a:solidFill>
                          <a:effectLst/>
                        </a:rPr>
                        <a:t>only be </a:t>
                      </a:r>
                      <a:r>
                        <a:rPr lang="en-GB" sz="2000" b="1" dirty="0"/>
                        <a:t>value type</a:t>
                      </a:r>
                      <a:r>
                        <a:rPr lang="en-NL" sz="2000" b="1" dirty="0"/>
                        <a:t>s</a:t>
                      </a:r>
                      <a:r>
                        <a:rPr lang="en-GB" sz="2000" b="1" dirty="0"/>
                        <a:t> </a:t>
                      </a:r>
                      <a:r>
                        <a:rPr lang="en-GB" sz="2000" dirty="0"/>
                        <a:t>(int, char, double, bool</a:t>
                      </a:r>
                      <a:r>
                        <a:rPr lang="en-NL" sz="2000" dirty="0"/>
                        <a:t>, string, </a:t>
                      </a:r>
                      <a:r>
                        <a:rPr lang="en-NL" sz="2000" dirty="0" err="1"/>
                        <a:t>enum</a:t>
                      </a:r>
                      <a:r>
                        <a:rPr lang="en-GB" sz="2000" dirty="0"/>
                        <a:t>)</a:t>
                      </a:r>
                      <a:endParaRPr lang="en-NL" sz="2000" dirty="0"/>
                    </a:p>
                    <a:p>
                      <a:endParaRPr lang="en-NL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L" sz="2000" dirty="0">
                          <a:solidFill>
                            <a:srgbClr val="161616"/>
                          </a:solidFill>
                          <a:latin typeface="Segoe UI" panose="020B0502040204020203" pitchFamily="34" charset="0"/>
                        </a:rPr>
                        <a:t>Can be </a:t>
                      </a:r>
                      <a:r>
                        <a:rPr lang="en-NL" sz="2000" b="1" dirty="0">
                          <a:solidFill>
                            <a:srgbClr val="161616"/>
                          </a:solidFill>
                          <a:latin typeface="Segoe UI" panose="020B0502040204020203" pitchFamily="34" charset="0"/>
                        </a:rPr>
                        <a:t>any type</a:t>
                      </a:r>
                      <a:endParaRPr lang="en-NL" sz="2000" b="1" i="0" dirty="0">
                        <a:solidFill>
                          <a:srgbClr val="161616"/>
                        </a:solidFill>
                        <a:effectLst/>
                        <a:latin typeface="Segoe UI" panose="020B0502040204020203" pitchFamily="34" charset="0"/>
                      </a:endParaRPr>
                    </a:p>
                    <a:p>
                      <a:endParaRPr lang="en-NL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88804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L" sz="2000" b="0" dirty="0">
                          <a:solidFill>
                            <a:srgbClr val="161616"/>
                          </a:solidFill>
                          <a:effectLst/>
                        </a:rPr>
                        <a:t>Must</a:t>
                      </a:r>
                      <a:r>
                        <a:rPr lang="en-GB" sz="2000" b="0" dirty="0">
                          <a:solidFill>
                            <a:srgbClr val="161616"/>
                          </a:solidFill>
                          <a:effectLst/>
                        </a:rPr>
                        <a:t> be initialized at the declaration of the field</a:t>
                      </a:r>
                    </a:p>
                    <a:p>
                      <a:endParaRPr lang="en-NL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L" sz="2000" b="0" i="0" dirty="0">
                          <a:solidFill>
                            <a:srgbClr val="161616"/>
                          </a:solidFill>
                          <a:effectLst/>
                          <a:latin typeface="Segoe UI" panose="020B0502040204020203" pitchFamily="34" charset="0"/>
                        </a:rPr>
                        <a:t>C</a:t>
                      </a:r>
                      <a:r>
                        <a:rPr lang="en-GB" sz="2000" b="0" i="0" dirty="0">
                          <a:solidFill>
                            <a:srgbClr val="161616"/>
                          </a:solidFill>
                          <a:effectLst/>
                          <a:latin typeface="Segoe UI" panose="020B0502040204020203" pitchFamily="34" charset="0"/>
                        </a:rPr>
                        <a:t>an be initialized either at the declaration or in a constructor</a:t>
                      </a:r>
                    </a:p>
                    <a:p>
                      <a:endParaRPr lang="en-NL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79511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L" sz="2000" dirty="0">
                          <a:solidFill>
                            <a:srgbClr val="161616"/>
                          </a:solidFill>
                        </a:rPr>
                        <a:t>Are </a:t>
                      </a:r>
                      <a:r>
                        <a:rPr lang="en-NL" sz="2000" b="1" dirty="0">
                          <a:solidFill>
                            <a:srgbClr val="161616"/>
                          </a:solidFill>
                        </a:rPr>
                        <a:t>implicitly</a:t>
                      </a:r>
                      <a:r>
                        <a:rPr lang="en-NL" sz="2000" dirty="0">
                          <a:solidFill>
                            <a:srgbClr val="161616"/>
                          </a:solidFill>
                        </a:rPr>
                        <a:t> </a:t>
                      </a:r>
                      <a:r>
                        <a:rPr lang="en-NL" sz="2000" b="1" dirty="0">
                          <a:solidFill>
                            <a:srgbClr val="161616"/>
                          </a:solidFill>
                        </a:rPr>
                        <a:t>static</a:t>
                      </a:r>
                      <a:r>
                        <a:rPr lang="en-NL" sz="2000" dirty="0">
                          <a:solidFill>
                            <a:srgbClr val="161616"/>
                          </a:solidFill>
                        </a:rPr>
                        <a:t> (you don’t need to use static keyword)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NL" sz="2000" dirty="0">
                        <a:solidFill>
                          <a:srgbClr val="161616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L" sz="2000" dirty="0">
                          <a:solidFill>
                            <a:srgbClr val="161616"/>
                          </a:solidFill>
                          <a:latin typeface="Segoe UI" panose="020B0502040204020203" pitchFamily="34" charset="0"/>
                        </a:rPr>
                        <a:t>Can use the static keyword or leave it out</a:t>
                      </a:r>
                      <a:endParaRPr lang="en-NL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08939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L" sz="2000" dirty="0">
                          <a:solidFill>
                            <a:srgbClr val="161616"/>
                          </a:solidFill>
                        </a:rPr>
                        <a:t>Value must be known at compile time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NL" sz="2000" dirty="0">
                        <a:solidFill>
                          <a:srgbClr val="161616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L" sz="2000" dirty="0"/>
                        <a:t>Value can be determined at run time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22858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24076690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HR blauw-zwart">
      <a:dk1>
        <a:srgbClr val="00324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lIns="91440" tIns="45720" rIns="91440" bIns="45720" rtlCol="0" anchor="ctr">
        <a:normAutofit/>
      </a:bodyPr>
      <a:lstStyle>
        <a:defPPr algn="l">
          <a:defRPr b="0" i="0" dirty="0">
            <a:solidFill>
              <a:srgbClr val="F8EFE3"/>
            </a:solidFill>
            <a:latin typeface="Poppins Medium" pitchFamily="2" charset="77"/>
            <a:cs typeface="Poppins Medium" pitchFamily="2" charset="7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2" id="{1AD826A8-75C9-4AD0-A0B8-57ACA0BF07C3}" vid="{1C68840D-B8A0-471B-9832-B1EBE25EF5D6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1100860E1D2BC4D8E72A226D9350D9C" ma:contentTypeVersion="12" ma:contentTypeDescription="Create a new document." ma:contentTypeScope="" ma:versionID="d2b8e42a462788f56cde287b423117a1">
  <xsd:schema xmlns:xsd="http://www.w3.org/2001/XMLSchema" xmlns:xs="http://www.w3.org/2001/XMLSchema" xmlns:p="http://schemas.microsoft.com/office/2006/metadata/properties" xmlns:ns2="c02f0e7b-cd8f-46a9-bc7a-4f43a3a8e0e9" xmlns:ns3="1eb41bee-6c20-4589-9792-822a8cdb9d55" targetNamespace="http://schemas.microsoft.com/office/2006/metadata/properties" ma:root="true" ma:fieldsID="fd0fd899ae27800a778366fc80830cd5" ns2:_="" ns3:_="">
    <xsd:import namespace="c02f0e7b-cd8f-46a9-bc7a-4f43a3a8e0e9"/>
    <xsd:import namespace="1eb41bee-6c20-4589-9792-822a8cdb9d5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Location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2f0e7b-cd8f-46a9-bc7a-4f43a3a8e0e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eb41bee-6c20-4589-9792-822a8cdb9d55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AFFA560-4984-4507-9F5F-2BBD1BEA05D2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D4493E22-A679-4555-9EA2-21FC369CA0E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EA3A0BE-70DB-4F02-A544-41618E7CDA0C}">
  <ds:schemaRefs>
    <ds:schemaRef ds:uri="1eb41bee-6c20-4589-9792-822a8cdb9d55"/>
    <ds:schemaRef ds:uri="c02f0e7b-cd8f-46a9-bc7a-4f43a3a8e0e9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35602</TotalTime>
  <Words>670</Words>
  <Application>Microsoft Office PowerPoint</Application>
  <PresentationFormat>On-screen Show (4:3)</PresentationFormat>
  <Paragraphs>96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Poppins</vt:lpstr>
      <vt:lpstr>Poppins Medium</vt:lpstr>
      <vt:lpstr>Poppins SemiBold</vt:lpstr>
      <vt:lpstr>Segoe UI</vt:lpstr>
      <vt:lpstr>Wingdings</vt:lpstr>
      <vt:lpstr>Kantoorthema</vt:lpstr>
      <vt:lpstr>Understanding World.cs</vt:lpstr>
      <vt:lpstr>What does static mean?</vt:lpstr>
      <vt:lpstr>Static</vt:lpstr>
      <vt:lpstr>Static members</vt:lpstr>
      <vt:lpstr>Add static members to Person</vt:lpstr>
      <vt:lpstr>Static classes</vt:lpstr>
      <vt:lpstr>Create a static class</vt:lpstr>
      <vt:lpstr>define values that cannot be changed</vt:lpstr>
      <vt:lpstr>Unchanging data: const vs readonly</vt:lpstr>
      <vt:lpstr>When to use const vs readonly</vt:lpstr>
      <vt:lpstr>static readonly</vt:lpstr>
      <vt:lpstr>static readonly</vt:lpstr>
      <vt:lpstr>When to use const vs static readonly</vt:lpstr>
      <vt:lpstr>Exercise 1</vt:lpstr>
      <vt:lpstr>Exercise 2</vt:lpstr>
      <vt:lpstr>You should now understand World.cs</vt:lpstr>
    </vt:vector>
  </TitlesOfParts>
  <Company>Chiel van de 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Chiel van de Ven</dc:creator>
  <cp:lastModifiedBy>Barnett, D.R.S. (Deborah)</cp:lastModifiedBy>
  <cp:revision>70</cp:revision>
  <cp:lastPrinted>2015-07-08T12:40:29Z</cp:lastPrinted>
  <dcterms:created xsi:type="dcterms:W3CDTF">2007-10-29T13:53:54Z</dcterms:created>
  <dcterms:modified xsi:type="dcterms:W3CDTF">2025-07-07T11:36:17Z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0x01010031100860E1D2BC4D8E72A226D9350D9C</vt:lpwstr>
  </property>
</Properties>
</file>